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711" r:id="rId2"/>
    <p:sldMasterId id="2147483661" r:id="rId3"/>
  </p:sldMasterIdLst>
  <p:notesMasterIdLst>
    <p:notesMasterId r:id="rId131"/>
  </p:notesMasterIdLst>
  <p:sldIdLst>
    <p:sldId id="256" r:id="rId4"/>
    <p:sldId id="278" r:id="rId5"/>
    <p:sldId id="270" r:id="rId6"/>
    <p:sldId id="279" r:id="rId7"/>
    <p:sldId id="281" r:id="rId8"/>
    <p:sldId id="271" r:id="rId9"/>
    <p:sldId id="541" r:id="rId10"/>
    <p:sldId id="276" r:id="rId11"/>
    <p:sldId id="537" r:id="rId12"/>
    <p:sldId id="275" r:id="rId13"/>
    <p:sldId id="538" r:id="rId14"/>
    <p:sldId id="274" r:id="rId15"/>
    <p:sldId id="539" r:id="rId16"/>
    <p:sldId id="542" r:id="rId17"/>
    <p:sldId id="543" r:id="rId18"/>
    <p:sldId id="268" r:id="rId19"/>
    <p:sldId id="540" r:id="rId20"/>
    <p:sldId id="536" r:id="rId21"/>
    <p:sldId id="324" r:id="rId22"/>
    <p:sldId id="350" r:id="rId23"/>
    <p:sldId id="351" r:id="rId24"/>
    <p:sldId id="352" r:id="rId25"/>
    <p:sldId id="367" r:id="rId26"/>
    <p:sldId id="353" r:id="rId27"/>
    <p:sldId id="368" r:id="rId28"/>
    <p:sldId id="369" r:id="rId29"/>
    <p:sldId id="370" r:id="rId30"/>
    <p:sldId id="371" r:id="rId31"/>
    <p:sldId id="372" r:id="rId32"/>
    <p:sldId id="373" r:id="rId33"/>
    <p:sldId id="374" r:id="rId34"/>
    <p:sldId id="375" r:id="rId35"/>
    <p:sldId id="376" r:id="rId36"/>
    <p:sldId id="377" r:id="rId37"/>
    <p:sldId id="379" r:id="rId38"/>
    <p:sldId id="378" r:id="rId39"/>
    <p:sldId id="380" r:id="rId40"/>
    <p:sldId id="381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62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355" r:id="rId58"/>
    <p:sldId id="397" r:id="rId59"/>
    <p:sldId id="398" r:id="rId60"/>
    <p:sldId id="399" r:id="rId61"/>
    <p:sldId id="462" r:id="rId62"/>
    <p:sldId id="534" r:id="rId63"/>
    <p:sldId id="401" r:id="rId64"/>
    <p:sldId id="402" r:id="rId65"/>
    <p:sldId id="403" r:id="rId66"/>
    <p:sldId id="357" r:id="rId67"/>
    <p:sldId id="358" r:id="rId68"/>
    <p:sldId id="359" r:id="rId69"/>
    <p:sldId id="407" r:id="rId70"/>
    <p:sldId id="408" r:id="rId71"/>
    <p:sldId id="409" r:id="rId72"/>
    <p:sldId id="410" r:id="rId73"/>
    <p:sldId id="411" r:id="rId74"/>
    <p:sldId id="412" r:id="rId75"/>
    <p:sldId id="413" r:id="rId76"/>
    <p:sldId id="414" r:id="rId77"/>
    <p:sldId id="415" r:id="rId78"/>
    <p:sldId id="416" r:id="rId79"/>
    <p:sldId id="417" r:id="rId80"/>
    <p:sldId id="418" r:id="rId81"/>
    <p:sldId id="419" r:id="rId82"/>
    <p:sldId id="420" r:id="rId83"/>
    <p:sldId id="422" r:id="rId84"/>
    <p:sldId id="423" r:id="rId85"/>
    <p:sldId id="424" r:id="rId86"/>
    <p:sldId id="425" r:id="rId87"/>
    <p:sldId id="426" r:id="rId88"/>
    <p:sldId id="427" r:id="rId89"/>
    <p:sldId id="428" r:id="rId90"/>
    <p:sldId id="429" r:id="rId91"/>
    <p:sldId id="430" r:id="rId92"/>
    <p:sldId id="304" r:id="rId93"/>
    <p:sldId id="305" r:id="rId94"/>
    <p:sldId id="306" r:id="rId95"/>
    <p:sldId id="307" r:id="rId96"/>
    <p:sldId id="308" r:id="rId97"/>
    <p:sldId id="309" r:id="rId98"/>
    <p:sldId id="310" r:id="rId99"/>
    <p:sldId id="311" r:id="rId100"/>
    <p:sldId id="313" r:id="rId101"/>
    <p:sldId id="314" r:id="rId102"/>
    <p:sldId id="315" r:id="rId103"/>
    <p:sldId id="316" r:id="rId104"/>
    <p:sldId id="317" r:id="rId105"/>
    <p:sldId id="318" r:id="rId106"/>
    <p:sldId id="319" r:id="rId107"/>
    <p:sldId id="320" r:id="rId108"/>
    <p:sldId id="465" r:id="rId109"/>
    <p:sldId id="322" r:id="rId110"/>
    <p:sldId id="466" r:id="rId111"/>
    <p:sldId id="328" r:id="rId112"/>
    <p:sldId id="329" r:id="rId113"/>
    <p:sldId id="330" r:id="rId114"/>
    <p:sldId id="331" r:id="rId115"/>
    <p:sldId id="332" r:id="rId116"/>
    <p:sldId id="333" r:id="rId117"/>
    <p:sldId id="334" r:id="rId118"/>
    <p:sldId id="335" r:id="rId119"/>
    <p:sldId id="336" r:id="rId120"/>
    <p:sldId id="337" r:id="rId121"/>
    <p:sldId id="338" r:id="rId122"/>
    <p:sldId id="339" r:id="rId123"/>
    <p:sldId id="340" r:id="rId124"/>
    <p:sldId id="341" r:id="rId125"/>
    <p:sldId id="342" r:id="rId126"/>
    <p:sldId id="344" r:id="rId127"/>
    <p:sldId id="345" r:id="rId128"/>
    <p:sldId id="346" r:id="rId129"/>
    <p:sldId id="263" r:id="rId1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4C450057-F124-46D9-A41F-9201611D7200}">
          <p14:sldIdLst>
            <p14:sldId id="256"/>
            <p14:sldId id="278"/>
          </p14:sldIdLst>
        </p14:section>
        <p14:section name="Professor" id="{5A5C76BB-1EB8-4640-8397-0D24733BB135}">
          <p14:sldIdLst>
            <p14:sldId id="270"/>
            <p14:sldId id="279"/>
          </p14:sldIdLst>
        </p14:section>
        <p14:section name="Alunos" id="{C6DBCCC8-EF87-421E-996C-5D2293E79B34}">
          <p14:sldIdLst>
            <p14:sldId id="281"/>
          </p14:sldIdLst>
        </p14:section>
        <p14:section name="Introdução" id="{81C63756-8DBD-4394-9896-7C30D8FF2D9E}">
          <p14:sldIdLst>
            <p14:sldId id="271"/>
            <p14:sldId id="541"/>
            <p14:sldId id="276"/>
            <p14:sldId id="537"/>
            <p14:sldId id="275"/>
            <p14:sldId id="538"/>
            <p14:sldId id="274"/>
            <p14:sldId id="539"/>
            <p14:sldId id="542"/>
            <p14:sldId id="543"/>
          </p14:sldIdLst>
        </p14:section>
        <p14:section name="Disciplina" id="{A3AED7D9-6698-483C-A8E7-7343638C3715}">
          <p14:sldIdLst>
            <p14:sldId id="268"/>
            <p14:sldId id="540"/>
          </p14:sldIdLst>
        </p14:section>
        <p14:section name="HTML" id="{2DAFE334-F629-4B8F-87F1-A24C821590C6}">
          <p14:sldIdLst>
            <p14:sldId id="536"/>
            <p14:sldId id="324"/>
            <p14:sldId id="350"/>
            <p14:sldId id="351"/>
            <p14:sldId id="352"/>
            <p14:sldId id="367"/>
            <p14:sldId id="353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9"/>
            <p14:sldId id="378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62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55"/>
            <p14:sldId id="397"/>
            <p14:sldId id="398"/>
            <p14:sldId id="399"/>
            <p14:sldId id="462"/>
            <p14:sldId id="534"/>
            <p14:sldId id="401"/>
            <p14:sldId id="402"/>
            <p14:sldId id="403"/>
            <p14:sldId id="357"/>
            <p14:sldId id="358"/>
            <p14:sldId id="359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465"/>
            <p14:sldId id="322"/>
            <p14:sldId id="466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4"/>
            <p14:sldId id="345"/>
            <p14:sldId id="346"/>
          </p14:sldIdLst>
        </p14:section>
        <p14:section name="Feedback" id="{72DD3DAE-975E-400D-B95E-43C6D22F8B83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4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2BF21-5C4D-C3A7-E06B-B48825C4A6C7}" v="190" dt="2024-10-11T19:43:13.170"/>
    <p1510:client id="{1C01D58A-FDDA-9926-CB01-8EC61ABF33A9}" v="202" dt="2024-10-11T14:47:15.400"/>
    <p1510:client id="{36FA755C-F36B-063D-FF35-CB4983C1DF59}" v="1" dt="2024-10-10T18:33:56.335"/>
    <p1510:client id="{547EEA05-118D-8D84-9413-9FAF66E9E809}" v="60" dt="2024-10-11T14:59:20.531"/>
    <p1510:client id="{6DDC573C-FF5C-221D-A390-1BE5D5F5E504}" v="196" dt="2024-10-10T20:04:38.107"/>
    <p1510:client id="{6F5AFE11-DBEE-5371-974B-E11954F9859E}" v="248" dt="2024-10-10T19:43:36.461"/>
    <p1510:client id="{82A4C90A-8AA4-8362-601E-AB7ED34D4E19}" v="375" dt="2024-10-11T02:16:06.128"/>
    <p1510:client id="{82F6EB28-2B18-20CE-D54E-B53111174D98}" v="123" dt="2024-10-10T18:44:19.607"/>
    <p1510:client id="{9ECE4653-2EA0-94F2-FC73-387482AC8A22}" v="4" dt="2024-10-10T18:08:59.2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slide" Target="slides/slide125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34" Type="http://schemas.openxmlformats.org/officeDocument/2006/relationships/theme" Target="theme/theme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tableStyles" Target="tableStyles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notesMaster" Target="notesMasters/notesMaster1.xml"/><Relationship Id="rId136" Type="http://schemas.microsoft.com/office/2016/11/relationships/changesInfo" Target="changesInfos/changesInfo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presProps" Target="presProp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ADÃO ELOY JUNIOR" userId="S::francisco.eloy@fatec.sp.gov.br::ec5ac4ec-68f4-48bb-a4f1-9d67ae6bac78" providerId="AD" clId="Web-{6DDC573C-FF5C-221D-A390-1BE5D5F5E504}"/>
    <pc:docChg chg="addSld delSld modSld sldOrd addSection modSection">
      <pc:chgData name="FRANCISCO ADÃO ELOY JUNIOR" userId="S::francisco.eloy@fatec.sp.gov.br::ec5ac4ec-68f4-48bb-a4f1-9d67ae6bac78" providerId="AD" clId="Web-{6DDC573C-FF5C-221D-A390-1BE5D5F5E504}" dt="2024-10-10T20:04:37.045" v="189" actId="20577"/>
      <pc:docMkLst>
        <pc:docMk/>
      </pc:docMkLst>
      <pc:sldChg chg="modSp">
        <pc:chgData name="FRANCISCO ADÃO ELOY JUNIOR" userId="S::francisco.eloy@fatec.sp.gov.br::ec5ac4ec-68f4-48bb-a4f1-9d67ae6bac78" providerId="AD" clId="Web-{6DDC573C-FF5C-221D-A390-1BE5D5F5E504}" dt="2024-10-10T19:44:51.061" v="3" actId="14100"/>
        <pc:sldMkLst>
          <pc:docMk/>
          <pc:sldMk cId="921526662" sldId="256"/>
        </pc:sldMkLst>
        <pc:picChg chg="mod">
          <ac:chgData name="FRANCISCO ADÃO ELOY JUNIOR" userId="S::francisco.eloy@fatec.sp.gov.br::ec5ac4ec-68f4-48bb-a4f1-9d67ae6bac78" providerId="AD" clId="Web-{6DDC573C-FF5C-221D-A390-1BE5D5F5E504}" dt="2024-10-10T19:44:51.061" v="3" actId="14100"/>
          <ac:picMkLst>
            <pc:docMk/>
            <pc:sldMk cId="921526662" sldId="256"/>
            <ac:picMk id="10" creationId="{D773DB6E-119E-8F78-C044-3F37511D5537}"/>
          </ac:picMkLst>
        </pc:picChg>
      </pc:sldChg>
      <pc:sldChg chg="del">
        <pc:chgData name="FRANCISCO ADÃO ELOY JUNIOR" userId="S::francisco.eloy@fatec.sp.gov.br::ec5ac4ec-68f4-48bb-a4f1-9d67ae6bac78" providerId="AD" clId="Web-{6DDC573C-FF5C-221D-A390-1BE5D5F5E504}" dt="2024-10-10T19:52:41.245" v="93"/>
        <pc:sldMkLst>
          <pc:docMk/>
          <pc:sldMk cId="4216872342" sldId="258"/>
        </pc:sldMkLst>
      </pc:sldChg>
      <pc:sldChg chg="del">
        <pc:chgData name="FRANCISCO ADÃO ELOY JUNIOR" userId="S::francisco.eloy@fatec.sp.gov.br::ec5ac4ec-68f4-48bb-a4f1-9d67ae6bac78" providerId="AD" clId="Web-{6DDC573C-FF5C-221D-A390-1BE5D5F5E504}" dt="2024-10-10T19:52:47.480" v="96"/>
        <pc:sldMkLst>
          <pc:docMk/>
          <pc:sldMk cId="2222766857" sldId="259"/>
        </pc:sldMkLst>
      </pc:sldChg>
      <pc:sldChg chg="del">
        <pc:chgData name="FRANCISCO ADÃO ELOY JUNIOR" userId="S::francisco.eloy@fatec.sp.gov.br::ec5ac4ec-68f4-48bb-a4f1-9d67ae6bac78" providerId="AD" clId="Web-{6DDC573C-FF5C-221D-A390-1BE5D5F5E504}" dt="2024-10-10T19:52:41.245" v="94"/>
        <pc:sldMkLst>
          <pc:docMk/>
          <pc:sldMk cId="55486336" sldId="261"/>
        </pc:sldMkLst>
      </pc:sldChg>
      <pc:sldChg chg="del">
        <pc:chgData name="FRANCISCO ADÃO ELOY JUNIOR" userId="S::francisco.eloy@fatec.sp.gov.br::ec5ac4ec-68f4-48bb-a4f1-9d67ae6bac78" providerId="AD" clId="Web-{6DDC573C-FF5C-221D-A390-1BE5D5F5E504}" dt="2024-10-10T19:52:43.183" v="95"/>
        <pc:sldMkLst>
          <pc:docMk/>
          <pc:sldMk cId="720322117" sldId="262"/>
        </pc:sldMkLst>
      </pc:sldChg>
      <pc:sldChg chg="delSp">
        <pc:chgData name="FRANCISCO ADÃO ELOY JUNIOR" userId="S::francisco.eloy@fatec.sp.gov.br::ec5ac4ec-68f4-48bb-a4f1-9d67ae6bac78" providerId="AD" clId="Web-{6DDC573C-FF5C-221D-A390-1BE5D5F5E504}" dt="2024-10-10T20:03:05.871" v="181"/>
        <pc:sldMkLst>
          <pc:docMk/>
          <pc:sldMk cId="3726222656" sldId="269"/>
        </pc:sldMkLst>
        <pc:graphicFrameChg chg="del">
          <ac:chgData name="FRANCISCO ADÃO ELOY JUNIOR" userId="S::francisco.eloy@fatec.sp.gov.br::ec5ac4ec-68f4-48bb-a4f1-9d67ae6bac78" providerId="AD" clId="Web-{6DDC573C-FF5C-221D-A390-1BE5D5F5E504}" dt="2024-10-10T20:03:05.871" v="181"/>
          <ac:graphicFrameMkLst>
            <pc:docMk/>
            <pc:sldMk cId="3726222656" sldId="269"/>
            <ac:graphicFrameMk id="9" creationId="{5C4A335C-02A7-5915-08CB-109517897B97}"/>
          </ac:graphicFrameMkLst>
        </pc:graphicFrameChg>
      </pc:sldChg>
      <pc:sldChg chg="addSp delSp modSp">
        <pc:chgData name="FRANCISCO ADÃO ELOY JUNIOR" userId="S::francisco.eloy@fatec.sp.gov.br::ec5ac4ec-68f4-48bb-a4f1-9d67ae6bac78" providerId="AD" clId="Web-{6DDC573C-FF5C-221D-A390-1BE5D5F5E504}" dt="2024-10-10T19:56:53.002" v="178"/>
        <pc:sldMkLst>
          <pc:docMk/>
          <pc:sldMk cId="1174866742" sldId="270"/>
        </pc:sldMkLst>
        <pc:spChg chg="mod">
          <ac:chgData name="FRANCISCO ADÃO ELOY JUNIOR" userId="S::francisco.eloy@fatec.sp.gov.br::ec5ac4ec-68f4-48bb-a4f1-9d67ae6bac78" providerId="AD" clId="Web-{6DDC573C-FF5C-221D-A390-1BE5D5F5E504}" dt="2024-10-10T19:56:41.626" v="171" actId="1076"/>
          <ac:spMkLst>
            <pc:docMk/>
            <pc:sldMk cId="1174866742" sldId="270"/>
            <ac:spMk id="2" creationId="{E37B5D96-43A0-CD14-5707-CD11CFA26D89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34.501" v="170"/>
          <ac:spMkLst>
            <pc:docMk/>
            <pc:sldMk cId="1174866742" sldId="270"/>
            <ac:spMk id="3" creationId="{04E73DF6-A11A-C8DB-31AB-E4B6FA51D2AA}"/>
          </ac:spMkLst>
        </pc:spChg>
        <pc:spChg chg="del mod">
          <ac:chgData name="FRANCISCO ADÃO ELOY JUNIOR" userId="S::francisco.eloy@fatec.sp.gov.br::ec5ac4ec-68f4-48bb-a4f1-9d67ae6bac78" providerId="AD" clId="Web-{6DDC573C-FF5C-221D-A390-1BE5D5F5E504}" dt="2024-10-10T19:56:34.407" v="169"/>
          <ac:spMkLst>
            <pc:docMk/>
            <pc:sldMk cId="1174866742" sldId="270"/>
            <ac:spMk id="4" creationId="{D2523283-9DFC-2233-BA71-7240366CFFE7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34.329" v="168"/>
          <ac:spMkLst>
            <pc:docMk/>
            <pc:sldMk cId="1174866742" sldId="270"/>
            <ac:spMk id="5" creationId="{F03F0A0B-6178-9D8E-593B-38D0071D0F0D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34.236" v="167"/>
          <ac:spMkLst>
            <pc:docMk/>
            <pc:sldMk cId="1174866742" sldId="270"/>
            <ac:spMk id="6" creationId="{326FE115-AD19-F08B-0CFA-9E10CD27CF86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34.157" v="166"/>
          <ac:spMkLst>
            <pc:docMk/>
            <pc:sldMk cId="1174866742" sldId="270"/>
            <ac:spMk id="7" creationId="{63399259-9B40-89A5-FC1A-234D2EDED841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34.064" v="165"/>
          <ac:spMkLst>
            <pc:docMk/>
            <pc:sldMk cId="1174866742" sldId="270"/>
            <ac:spMk id="8" creationId="{037F80A8-843C-53C7-14D9-6BC3C54B5840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53.002" v="178"/>
          <ac:spMkLst>
            <pc:docMk/>
            <pc:sldMk cId="1174866742" sldId="270"/>
            <ac:spMk id="10" creationId="{14F6B421-3538-6F5A-BDE7-85689E7EC552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7"/>
          <ac:spMkLst>
            <pc:docMk/>
            <pc:sldMk cId="1174866742" sldId="270"/>
            <ac:spMk id="11" creationId="{FBC1BDA0-9382-7BE2-4C17-3BAA9D1EA17F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6"/>
          <ac:spMkLst>
            <pc:docMk/>
            <pc:sldMk cId="1174866742" sldId="270"/>
            <ac:spMk id="13" creationId="{E613B16B-0648-11F1-3F38-62C994ECB456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5"/>
          <ac:spMkLst>
            <pc:docMk/>
            <pc:sldMk cId="1174866742" sldId="270"/>
            <ac:spMk id="16" creationId="{564DCAB9-5C70-663C-C5EF-79B11A388562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4"/>
          <ac:spMkLst>
            <pc:docMk/>
            <pc:sldMk cId="1174866742" sldId="270"/>
            <ac:spMk id="18" creationId="{754AC9E8-F3AB-3E8B-564D-A4FA9227443D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3"/>
          <ac:spMkLst>
            <pc:docMk/>
            <pc:sldMk cId="1174866742" sldId="270"/>
            <ac:spMk id="20" creationId="{48333924-8D64-6DD7-0A9F-5B824312AA2F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2"/>
          <ac:spMkLst>
            <pc:docMk/>
            <pc:sldMk cId="1174866742" sldId="270"/>
            <ac:spMk id="22" creationId="{ADCE0E6D-EF0C-C0E4-44E8-44DA4955AE36}"/>
          </ac:spMkLst>
        </pc:spChg>
        <pc:spChg chg="add mod">
          <ac:chgData name="FRANCISCO ADÃO ELOY JUNIOR" userId="S::francisco.eloy@fatec.sp.gov.br::ec5ac4ec-68f4-48bb-a4f1-9d67ae6bac78" providerId="AD" clId="Web-{6DDC573C-FF5C-221D-A390-1BE5D5F5E504}" dt="2024-10-10T19:56:53.002" v="178"/>
          <ac:spMkLst>
            <pc:docMk/>
            <pc:sldMk cId="1174866742" sldId="270"/>
            <ac:spMk id="24" creationId="{E43D89FB-7DF8-179B-8EED-B2B81C6DF1FB}"/>
          </ac:spMkLst>
        </pc:spChg>
      </pc:sldChg>
      <pc:sldChg chg="addSp delSp modSp add">
        <pc:chgData name="FRANCISCO ADÃO ELOY JUNIOR" userId="S::francisco.eloy@fatec.sp.gov.br::ec5ac4ec-68f4-48bb-a4f1-9d67ae6bac78" providerId="AD" clId="Web-{6DDC573C-FF5C-221D-A390-1BE5D5F5E504}" dt="2024-10-10T19:51:33.165" v="84"/>
        <pc:sldMkLst>
          <pc:docMk/>
          <pc:sldMk cId="683100196" sldId="271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18.176" v="10"/>
          <ac:spMkLst>
            <pc:docMk/>
            <pc:sldMk cId="683100196" sldId="271"/>
            <ac:spMk id="2" creationId="{B885A6AA-D81C-6E01-58E6-D7ED9233D9A6}"/>
          </ac:spMkLst>
        </pc:spChg>
        <pc:spChg chg="del mod">
          <ac:chgData name="FRANCISCO ADÃO ELOY JUNIOR" userId="S::francisco.eloy@fatec.sp.gov.br::ec5ac4ec-68f4-48bb-a4f1-9d67ae6bac78" providerId="AD" clId="Web-{6DDC573C-FF5C-221D-A390-1BE5D5F5E504}" dt="2024-10-10T19:51:33.165" v="84"/>
          <ac:spMkLst>
            <pc:docMk/>
            <pc:sldMk cId="683100196" sldId="271"/>
            <ac:spMk id="3" creationId="{E81B5D12-45B6-A823-90B1-7B0C230D9815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20.285" v="12"/>
          <ac:spMkLst>
            <pc:docMk/>
            <pc:sldMk cId="683100196" sldId="271"/>
            <ac:spMk id="4" creationId="{BC324002-1736-1E13-55F0-2502099F5DF0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1:13.477" v="82"/>
          <ac:spMkLst>
            <pc:docMk/>
            <pc:sldMk cId="683100196" sldId="271"/>
            <ac:spMk id="7" creationId="{EC42BC7B-7AFB-DE45-8E4D-E311057A4D3C}"/>
          </ac:spMkLst>
        </pc:spChg>
        <pc:spChg chg="add mod">
          <ac:chgData name="FRANCISCO ADÃO ELOY JUNIOR" userId="S::francisco.eloy@fatec.sp.gov.br::ec5ac4ec-68f4-48bb-a4f1-9d67ae6bac78" providerId="AD" clId="Web-{6DDC573C-FF5C-221D-A390-1BE5D5F5E504}" dt="2024-10-10T19:51:33.165" v="84"/>
          <ac:spMkLst>
            <pc:docMk/>
            <pc:sldMk cId="683100196" sldId="271"/>
            <ac:spMk id="11" creationId="{AF93FE20-0271-0107-7F2D-0E823B13D823}"/>
          </ac:spMkLst>
        </pc:spChg>
        <pc:picChg chg="add del mod ord">
          <ac:chgData name="FRANCISCO ADÃO ELOY JUNIOR" userId="S::francisco.eloy@fatec.sp.gov.br::ec5ac4ec-68f4-48bb-a4f1-9d67ae6bac78" providerId="AD" clId="Web-{6DDC573C-FF5C-221D-A390-1BE5D5F5E504}" dt="2024-10-10T19:51:10.524" v="81"/>
          <ac:picMkLst>
            <pc:docMk/>
            <pc:sldMk cId="683100196" sldId="271"/>
            <ac:picMk id="5" creationId="{06AFA2A8-151D-ABAF-6ED7-3C66C8D9A23C}"/>
          </ac:picMkLst>
        </pc:picChg>
        <pc:picChg chg="add mod">
          <ac:chgData name="FRANCISCO ADÃO ELOY JUNIOR" userId="S::francisco.eloy@fatec.sp.gov.br::ec5ac4ec-68f4-48bb-a4f1-9d67ae6bac78" providerId="AD" clId="Web-{6DDC573C-FF5C-221D-A390-1BE5D5F5E504}" dt="2024-10-10T19:51:14.274" v="83"/>
          <ac:picMkLst>
            <pc:docMk/>
            <pc:sldMk cId="683100196" sldId="271"/>
            <ac:picMk id="9" creationId="{F5071456-39AD-73CD-C38B-EA3BE7E36911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40.786" v="79"/>
        <pc:sldMkLst>
          <pc:docMk/>
          <pc:sldMk cId="3295561134" sldId="272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8.114" v="64"/>
          <ac:spMkLst>
            <pc:docMk/>
            <pc:sldMk cId="3295561134" sldId="272"/>
            <ac:spMk id="2" creationId="{F596C858-C8C5-F6F5-B89F-1AC07A53A73D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29" v="66"/>
          <ac:spMkLst>
            <pc:docMk/>
            <pc:sldMk cId="3295561134" sldId="272"/>
            <ac:spMk id="3" creationId="{CF18F296-1A28-9B51-63EC-570D3B105132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45" v="68"/>
          <ac:spMkLst>
            <pc:docMk/>
            <pc:sldMk cId="3295561134" sldId="272"/>
            <ac:spMk id="4" creationId="{EADDAD58-2B3E-9698-CB4A-CE73FDC03A81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45" v="69"/>
          <ac:spMkLst>
            <pc:docMk/>
            <pc:sldMk cId="3295561134" sldId="272"/>
            <ac:spMk id="5" creationId="{6310BE98-4269-4B76-3914-7B3DD601C514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61" v="71"/>
          <ac:spMkLst>
            <pc:docMk/>
            <pc:sldMk cId="3295561134" sldId="272"/>
            <ac:spMk id="6" creationId="{D7600396-6080-AB83-EA45-9EF0C7379D6E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61" v="72"/>
          <ac:spMkLst>
            <pc:docMk/>
            <pc:sldMk cId="3295561134" sldId="272"/>
            <ac:spMk id="7" creationId="{60372555-E1B6-8F8D-8905-743E0411C59E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76" v="74"/>
          <ac:spMkLst>
            <pc:docMk/>
            <pc:sldMk cId="3295561134" sldId="272"/>
            <ac:spMk id="8" creationId="{AE9E4B02-B016-85EA-1BE0-89EB34F7AB7B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40.786" v="79"/>
          <ac:spMkLst>
            <pc:docMk/>
            <pc:sldMk cId="3295561134" sldId="272"/>
            <ac:spMk id="9" creationId="{ECA9FE33-0FBF-3BB6-F67C-366A3A044C14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14" v="65"/>
          <ac:spMkLst>
            <pc:docMk/>
            <pc:sldMk cId="3295561134" sldId="272"/>
            <ac:spMk id="10" creationId="{840CAAC4-24FC-B902-D384-2634754FA51B}"/>
          </ac:spMkLst>
        </pc:spChg>
        <pc:picChg chg="add mod ord">
          <ac:chgData name="FRANCISCO ADÃO ELOY JUNIOR" userId="S::francisco.eloy@fatec.sp.gov.br::ec5ac4ec-68f4-48bb-a4f1-9d67ae6bac78" providerId="AD" clId="Web-{6DDC573C-FF5C-221D-A390-1BE5D5F5E504}" dt="2024-10-10T19:48:40.786" v="79"/>
          <ac:picMkLst>
            <pc:docMk/>
            <pc:sldMk cId="3295561134" sldId="272"/>
            <ac:picMk id="11" creationId="{AC9F285A-D813-924A-45A8-CA65C5F54CCA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38.598" v="78"/>
        <pc:sldMkLst>
          <pc:docMk/>
          <pc:sldMk cId="1885386966" sldId="273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5.051" v="46"/>
          <ac:spMkLst>
            <pc:docMk/>
            <pc:sldMk cId="1885386966" sldId="273"/>
            <ac:spMk id="2" creationId="{0035938A-6FF1-0768-D3D0-E82614D37C69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67" v="47"/>
          <ac:spMkLst>
            <pc:docMk/>
            <pc:sldMk cId="1885386966" sldId="273"/>
            <ac:spMk id="3" creationId="{EC288334-04D7-07F4-4EBA-8249AEA37255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67" v="49"/>
          <ac:spMkLst>
            <pc:docMk/>
            <pc:sldMk cId="1885386966" sldId="273"/>
            <ac:spMk id="4" creationId="{07C66FB0-574D-165A-64D9-C3072700F486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82" v="50"/>
          <ac:spMkLst>
            <pc:docMk/>
            <pc:sldMk cId="1885386966" sldId="273"/>
            <ac:spMk id="5" creationId="{49946289-5688-BD20-A65D-8D91FB3ABAD7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82" v="52"/>
          <ac:spMkLst>
            <pc:docMk/>
            <pc:sldMk cId="1885386966" sldId="273"/>
            <ac:spMk id="6" creationId="{ECCDB134-6BE7-333D-E021-7602C77E71DF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98" v="53"/>
          <ac:spMkLst>
            <pc:docMk/>
            <pc:sldMk cId="1885386966" sldId="273"/>
            <ac:spMk id="7" creationId="{A3CDCAE8-46C6-9EB3-179F-82FC0325BC2F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98" v="55"/>
          <ac:spMkLst>
            <pc:docMk/>
            <pc:sldMk cId="1885386966" sldId="273"/>
            <ac:spMk id="8" creationId="{4DD3857D-1789-1119-30E6-834AD23210DB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38.598" v="78"/>
          <ac:spMkLst>
            <pc:docMk/>
            <pc:sldMk cId="1885386966" sldId="273"/>
            <ac:spMk id="9" creationId="{40A7E2CD-B7FB-0783-3096-C38AD45C2880}"/>
          </ac:spMkLst>
        </pc:spChg>
        <pc:picChg chg="add mod ord">
          <ac:chgData name="FRANCISCO ADÃO ELOY JUNIOR" userId="S::francisco.eloy@fatec.sp.gov.br::ec5ac4ec-68f4-48bb-a4f1-9d67ae6bac78" providerId="AD" clId="Web-{6DDC573C-FF5C-221D-A390-1BE5D5F5E504}" dt="2024-10-10T19:48:38.598" v="78"/>
          <ac:picMkLst>
            <pc:docMk/>
            <pc:sldMk cId="1885386966" sldId="273"/>
            <ac:picMk id="10" creationId="{1ACE9238-2077-5EEA-3664-2F4FD2680FF4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35.911" v="77"/>
        <pc:sldMkLst>
          <pc:docMk/>
          <pc:sldMk cId="1225173189" sldId="274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4.411" v="35"/>
          <ac:spMkLst>
            <pc:docMk/>
            <pc:sldMk cId="1225173189" sldId="274"/>
            <ac:spMk id="2" creationId="{940086F7-8783-6E3C-7F97-70CE623E645A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26" v="37"/>
          <ac:spMkLst>
            <pc:docMk/>
            <pc:sldMk cId="1225173189" sldId="274"/>
            <ac:spMk id="3" creationId="{2766A796-9783-DE67-6174-4C05D92078E4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42" v="39"/>
          <ac:spMkLst>
            <pc:docMk/>
            <pc:sldMk cId="1225173189" sldId="274"/>
            <ac:spMk id="4" creationId="{D1D84B47-DC2B-DF36-5339-AC32E488E0F5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35.911" v="77"/>
          <ac:spMkLst>
            <pc:docMk/>
            <pc:sldMk cId="1225173189" sldId="274"/>
            <ac:spMk id="5" creationId="{5B090D33-8D21-7BE7-022C-A878AD857B8E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42" v="40"/>
          <ac:spMkLst>
            <pc:docMk/>
            <pc:sldMk cId="1225173189" sldId="274"/>
            <ac:spMk id="6" creationId="{29D21816-32A2-41A5-45A4-A8E737BED70B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57" v="42"/>
          <ac:spMkLst>
            <pc:docMk/>
            <pc:sldMk cId="1225173189" sldId="274"/>
            <ac:spMk id="7" creationId="{CA530525-D4C7-70A5-E6C2-0CD3EDEC0E89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89" v="43"/>
          <ac:spMkLst>
            <pc:docMk/>
            <pc:sldMk cId="1225173189" sldId="274"/>
            <ac:spMk id="8" creationId="{B80C8FDF-E1B2-32D4-0EE2-6AE31BB5C6AD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504" v="45"/>
          <ac:spMkLst>
            <pc:docMk/>
            <pc:sldMk cId="1225173189" sldId="274"/>
            <ac:spMk id="9" creationId="{620EDF43-3DBB-CF5E-B449-51A46911AE0C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11" v="36"/>
          <ac:spMkLst>
            <pc:docMk/>
            <pc:sldMk cId="1225173189" sldId="274"/>
            <ac:spMk id="10" creationId="{2CD31518-2BF1-C4A3-08F6-9B87820AEF59}"/>
          </ac:spMkLst>
        </pc:spChg>
        <pc:picChg chg="add mod ord">
          <ac:chgData name="FRANCISCO ADÃO ELOY JUNIOR" userId="S::francisco.eloy@fatec.sp.gov.br::ec5ac4ec-68f4-48bb-a4f1-9d67ae6bac78" providerId="AD" clId="Web-{6DDC573C-FF5C-221D-A390-1BE5D5F5E504}" dt="2024-10-10T19:48:35.911" v="77"/>
          <ac:picMkLst>
            <pc:docMk/>
            <pc:sldMk cId="1225173189" sldId="274"/>
            <ac:picMk id="11" creationId="{9D8C0636-E28B-B67C-7C12-A0659E0B0D49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33.676" v="76"/>
        <pc:sldMkLst>
          <pc:docMk/>
          <pc:sldMk cId="1925222286" sldId="275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3.598" v="25"/>
          <ac:spMkLst>
            <pc:docMk/>
            <pc:sldMk cId="1925222286" sldId="275"/>
            <ac:spMk id="2" creationId="{4CD8F3D2-5410-79F3-894F-D459D2D07E19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14" v="26"/>
          <ac:spMkLst>
            <pc:docMk/>
            <pc:sldMk cId="1925222286" sldId="275"/>
            <ac:spMk id="3" creationId="{B0D61E00-471A-A122-BDCE-F1107D018DDB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14" v="28"/>
          <ac:spMkLst>
            <pc:docMk/>
            <pc:sldMk cId="1925222286" sldId="275"/>
            <ac:spMk id="4" creationId="{0B55F559-83D9-30A1-0FFC-BA040F336CD5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29" v="29"/>
          <ac:spMkLst>
            <pc:docMk/>
            <pc:sldMk cId="1925222286" sldId="275"/>
            <ac:spMk id="5" creationId="{77866854-6B05-61C7-D396-98CA9C7DA4B7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29" v="31"/>
          <ac:spMkLst>
            <pc:docMk/>
            <pc:sldMk cId="1925222286" sldId="275"/>
            <ac:spMk id="6" creationId="{3F36C1EE-E7C5-E403-8E97-291A4A4EFD03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45" v="32"/>
          <ac:spMkLst>
            <pc:docMk/>
            <pc:sldMk cId="1925222286" sldId="275"/>
            <ac:spMk id="7" creationId="{644E1909-3311-9747-6560-2F13FDB17DCB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45" v="34"/>
          <ac:spMkLst>
            <pc:docMk/>
            <pc:sldMk cId="1925222286" sldId="275"/>
            <ac:spMk id="8" creationId="{6CB182C5-F73E-E183-6B37-D38D1CC0955F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33.676" v="76"/>
          <ac:spMkLst>
            <pc:docMk/>
            <pc:sldMk cId="1925222286" sldId="275"/>
            <ac:spMk id="9" creationId="{DC92D9CE-44F5-5CC1-47D9-DD59AE5DF260}"/>
          </ac:spMkLst>
        </pc:spChg>
        <pc:picChg chg="add mod ord">
          <ac:chgData name="FRANCISCO ADÃO ELOY JUNIOR" userId="S::francisco.eloy@fatec.sp.gov.br::ec5ac4ec-68f4-48bb-a4f1-9d67ae6bac78" providerId="AD" clId="Web-{6DDC573C-FF5C-221D-A390-1BE5D5F5E504}" dt="2024-10-10T19:48:33.676" v="76"/>
          <ac:picMkLst>
            <pc:docMk/>
            <pc:sldMk cId="1925222286" sldId="275"/>
            <ac:picMk id="10" creationId="{75A1B036-DAB4-0954-62EB-9B2D2A3A6A04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31.317" v="75"/>
        <pc:sldMkLst>
          <pc:docMk/>
          <pc:sldMk cId="2286233472" sldId="276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2.723" v="14"/>
          <ac:spMkLst>
            <pc:docMk/>
            <pc:sldMk cId="2286233472" sldId="276"/>
            <ac:spMk id="2" creationId="{4151B697-E39B-E9B0-3C96-AC8E668DE025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754" v="16"/>
          <ac:spMkLst>
            <pc:docMk/>
            <pc:sldMk cId="2286233472" sldId="276"/>
            <ac:spMk id="3" creationId="{1EB32281-38FC-5676-AD5A-3DBF5117C1D5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770" v="18"/>
          <ac:spMkLst>
            <pc:docMk/>
            <pc:sldMk cId="2286233472" sldId="276"/>
            <ac:spMk id="4" creationId="{F43A4AFC-B6AE-77CB-D088-1000FFBD60A5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785" v="19"/>
          <ac:spMkLst>
            <pc:docMk/>
            <pc:sldMk cId="2286233472" sldId="276"/>
            <ac:spMk id="5" creationId="{FA4D010A-19BC-1F77-2708-67C5E5DFA09A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785" v="21"/>
          <ac:spMkLst>
            <pc:docMk/>
            <pc:sldMk cId="2286233472" sldId="276"/>
            <ac:spMk id="6" creationId="{808649C5-2AFA-614E-D0B7-7A77D673969B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801" v="22"/>
          <ac:spMkLst>
            <pc:docMk/>
            <pc:sldMk cId="2286233472" sldId="276"/>
            <ac:spMk id="7" creationId="{04515485-3BA8-533E-103B-C9674BA20BF3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817" v="24"/>
          <ac:spMkLst>
            <pc:docMk/>
            <pc:sldMk cId="2286233472" sldId="276"/>
            <ac:spMk id="8" creationId="{95833ADC-80C2-58C8-F4F5-58EE75827621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31.317" v="75"/>
          <ac:spMkLst>
            <pc:docMk/>
            <pc:sldMk cId="2286233472" sldId="276"/>
            <ac:spMk id="9" creationId="{D5924E3E-8D8F-30B9-CB4D-42880C170A24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739" v="15"/>
          <ac:spMkLst>
            <pc:docMk/>
            <pc:sldMk cId="2286233472" sldId="276"/>
            <ac:spMk id="10" creationId="{46A0C959-EC68-8AE7-9193-86E25AFC90AF}"/>
          </ac:spMkLst>
        </pc:spChg>
        <pc:picChg chg="add mod ord">
          <ac:chgData name="FRANCISCO ADÃO ELOY JUNIOR" userId="S::francisco.eloy@fatec.sp.gov.br::ec5ac4ec-68f4-48bb-a4f1-9d67ae6bac78" providerId="AD" clId="Web-{6DDC573C-FF5C-221D-A390-1BE5D5F5E504}" dt="2024-10-10T19:48:31.317" v="75"/>
          <ac:picMkLst>
            <pc:docMk/>
            <pc:sldMk cId="2286233472" sldId="276"/>
            <ac:picMk id="11" creationId="{F579B7D6-F6F8-3CEB-8EAF-979B052DFB7E}"/>
          </ac:picMkLst>
        </pc:picChg>
      </pc:sldChg>
      <pc:sldChg chg="modSp add">
        <pc:chgData name="FRANCISCO ADÃO ELOY JUNIOR" userId="S::francisco.eloy@fatec.sp.gov.br::ec5ac4ec-68f4-48bb-a4f1-9d67ae6bac78" providerId="AD" clId="Web-{6DDC573C-FF5C-221D-A390-1BE5D5F5E504}" dt="2024-10-10T19:48:27.004" v="63"/>
        <pc:sldMkLst>
          <pc:docMk/>
          <pc:sldMk cId="2754362440" sldId="277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7.004" v="63"/>
          <ac:spMkLst>
            <pc:docMk/>
            <pc:sldMk cId="2754362440" sldId="277"/>
            <ac:spMk id="3" creationId="{00000000-0000-0000-0000-000000000000}"/>
          </ac:spMkLst>
        </pc:spChg>
      </pc:sldChg>
      <pc:sldChg chg="delSp modSp new mod modClrScheme chgLayout">
        <pc:chgData name="FRANCISCO ADÃO ELOY JUNIOR" userId="S::francisco.eloy@fatec.sp.gov.br::ec5ac4ec-68f4-48bb-a4f1-9d67ae6bac78" providerId="AD" clId="Web-{6DDC573C-FF5C-221D-A390-1BE5D5F5E504}" dt="2024-10-10T19:55:27.906" v="149"/>
        <pc:sldMkLst>
          <pc:docMk/>
          <pc:sldMk cId="2768807978" sldId="278"/>
        </pc:sldMkLst>
        <pc:spChg chg="mod ord">
          <ac:chgData name="FRANCISCO ADÃO ELOY JUNIOR" userId="S::francisco.eloy@fatec.sp.gov.br::ec5ac4ec-68f4-48bb-a4f1-9d67ae6bac78" providerId="AD" clId="Web-{6DDC573C-FF5C-221D-A390-1BE5D5F5E504}" dt="2024-10-10T19:53:53.169" v="104" actId="20577"/>
          <ac:spMkLst>
            <pc:docMk/>
            <pc:sldMk cId="2768807978" sldId="278"/>
            <ac:spMk id="2" creationId="{FBE9C8EA-0396-7ED7-4185-E3C1F5886C33}"/>
          </ac:spMkLst>
        </pc:spChg>
        <pc:spChg chg="mod ord">
          <ac:chgData name="FRANCISCO ADÃO ELOY JUNIOR" userId="S::francisco.eloy@fatec.sp.gov.br::ec5ac4ec-68f4-48bb-a4f1-9d67ae6bac78" providerId="AD" clId="Web-{6DDC573C-FF5C-221D-A390-1BE5D5F5E504}" dt="2024-10-10T19:55:27.906" v="149"/>
          <ac:spMkLst>
            <pc:docMk/>
            <pc:sldMk cId="2768807978" sldId="278"/>
            <ac:spMk id="3" creationId="{618D8FA9-E79F-9691-E2EE-4F40F4351EEC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82" v="118"/>
          <ac:spMkLst>
            <pc:docMk/>
            <pc:sldMk cId="2768807978" sldId="278"/>
            <ac:spMk id="4" creationId="{BBDA7612-51FD-F171-1176-1DC79F90D7B8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82" v="117"/>
          <ac:spMkLst>
            <pc:docMk/>
            <pc:sldMk cId="2768807978" sldId="278"/>
            <ac:spMk id="5" creationId="{12F27540-5160-CB33-CF12-B209203AA0D2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82" v="116"/>
          <ac:spMkLst>
            <pc:docMk/>
            <pc:sldMk cId="2768807978" sldId="278"/>
            <ac:spMk id="6" creationId="{A7E05311-2D7B-569C-075B-02450B251EF7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66" v="115"/>
          <ac:spMkLst>
            <pc:docMk/>
            <pc:sldMk cId="2768807978" sldId="278"/>
            <ac:spMk id="7" creationId="{2C4AC8F6-0BBF-7965-CC2D-B970BD2881C9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66" v="114"/>
          <ac:spMkLst>
            <pc:docMk/>
            <pc:sldMk cId="2768807978" sldId="278"/>
            <ac:spMk id="8" creationId="{4258264A-0C5D-DD33-F4BA-A8830A25C1B4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3.029" v="112"/>
          <ac:spMkLst>
            <pc:docMk/>
            <pc:sldMk cId="2768807978" sldId="278"/>
            <ac:spMk id="9" creationId="{ECF0E00E-31E1-3F78-0F06-61BA3E78107D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66" v="113"/>
          <ac:spMkLst>
            <pc:docMk/>
            <pc:sldMk cId="2768807978" sldId="278"/>
            <ac:spMk id="10" creationId="{7DD4D2F5-9A74-EF2F-1012-3F5C57343B7A}"/>
          </ac:spMkLst>
        </pc:spChg>
      </pc:sldChg>
      <pc:sldChg chg="delSp new mod modClrScheme chgLayout">
        <pc:chgData name="FRANCISCO ADÃO ELOY JUNIOR" userId="S::francisco.eloy@fatec.sp.gov.br::ec5ac4ec-68f4-48bb-a4f1-9d67ae6bac78" providerId="AD" clId="Web-{6DDC573C-FF5C-221D-A390-1BE5D5F5E504}" dt="2024-10-10T19:59:53.694" v="180"/>
        <pc:sldMkLst>
          <pc:docMk/>
          <pc:sldMk cId="2363333038" sldId="279"/>
        </pc:sldMkLst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2" creationId="{C0C64EBA-AC06-DA83-E8E1-8D43165812AC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3" creationId="{FAB5D746-3C48-4763-D370-239EF3D0ADEA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4" creationId="{60A2A755-74C7-33DF-332D-624E30B36A4D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5" creationId="{C2BBA730-7670-6630-2E64-A9C7F95BC9EA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6" creationId="{A57E0A07-C99D-E7DA-9066-1302CE1E7322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7" creationId="{F7F30085-6FC8-8FD1-3193-37E487E70F8C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8" creationId="{DE9D2820-D5BE-1D97-6EF8-BEAED16B8A51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9" creationId="{929C0CAF-79DE-2A6C-CC61-5C32EC3B6F19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10" creationId="{25B1E374-2C68-1F54-66CB-BAEEC2B407B3}"/>
          </ac:spMkLst>
        </pc:spChg>
      </pc:sldChg>
      <pc:sldChg chg="delSp new mod modClrScheme chgLayout">
        <pc:chgData name="FRANCISCO ADÃO ELOY JUNIOR" userId="S::francisco.eloy@fatec.sp.gov.br::ec5ac4ec-68f4-48bb-a4f1-9d67ae6bac78" providerId="AD" clId="Web-{6DDC573C-FF5C-221D-A390-1BE5D5F5E504}" dt="2024-10-10T20:03:23.652" v="183"/>
        <pc:sldMkLst>
          <pc:docMk/>
          <pc:sldMk cId="2795999784" sldId="280"/>
        </pc:sldMkLst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2" creationId="{E6AEBF89-7703-C196-73CA-51E84FEAD7B6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3" creationId="{5EA93119-76A3-2CC8-75BE-DDA8F79A30AF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4" creationId="{E9D517BC-D438-54C4-0633-483290ACDDD6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5" creationId="{74B59FE2-CAAC-65A9-C087-F525E4C38097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6" creationId="{D83603A4-781A-B1F6-41A9-668B8962BDF2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7" creationId="{F304E34F-E4C0-BE35-2B20-A3FD636914D4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8" creationId="{55E3D578-692C-64C7-28DC-C8059935F4A2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9" creationId="{31DAD886-97C1-2707-4797-4E1EE52D529C}"/>
          </ac:spMkLst>
        </pc:spChg>
      </pc:sldChg>
      <pc:sldChg chg="modSp add ord replId">
        <pc:chgData name="FRANCISCO ADÃO ELOY JUNIOR" userId="S::francisco.eloy@fatec.sp.gov.br::ec5ac4ec-68f4-48bb-a4f1-9d67ae6bac78" providerId="AD" clId="Web-{6DDC573C-FF5C-221D-A390-1BE5D5F5E504}" dt="2024-10-10T20:04:37.045" v="189" actId="20577"/>
        <pc:sldMkLst>
          <pc:docMk/>
          <pc:sldMk cId="1075819142" sldId="281"/>
        </pc:sldMkLst>
        <pc:spChg chg="mod">
          <ac:chgData name="FRANCISCO ADÃO ELOY JUNIOR" userId="S::francisco.eloy@fatec.sp.gov.br::ec5ac4ec-68f4-48bb-a4f1-9d67ae6bac78" providerId="AD" clId="Web-{6DDC573C-FF5C-221D-A390-1BE5D5F5E504}" dt="2024-10-10T20:04:37.045" v="189" actId="20577"/>
          <ac:spMkLst>
            <pc:docMk/>
            <pc:sldMk cId="1075819142" sldId="281"/>
            <ac:spMk id="2" creationId="{E37B5D96-43A0-CD14-5707-CD11CFA26D89}"/>
          </ac:spMkLst>
        </pc:spChg>
        <pc:picChg chg="mod">
          <ac:chgData name="FRANCISCO ADÃO ELOY JUNIOR" userId="S::francisco.eloy@fatec.sp.gov.br::ec5ac4ec-68f4-48bb-a4f1-9d67ae6bac78" providerId="AD" clId="Web-{6DDC573C-FF5C-221D-A390-1BE5D5F5E504}" dt="2024-10-10T20:04:26.076" v="187"/>
          <ac:picMkLst>
            <pc:docMk/>
            <pc:sldMk cId="1075819142" sldId="281"/>
            <ac:picMk id="15" creationId="{D47ABA18-EB56-9805-38A8-1621CF089D9B}"/>
          </ac:picMkLst>
        </pc:picChg>
      </pc:sldChg>
      <pc:sldMasterChg chg="addSldLayout">
        <pc:chgData name="FRANCISCO ADÃO ELOY JUNIOR" userId="S::francisco.eloy@fatec.sp.gov.br::ec5ac4ec-68f4-48bb-a4f1-9d67ae6bac78" providerId="AD" clId="Web-{6DDC573C-FF5C-221D-A390-1BE5D5F5E504}" dt="2024-10-10T19:48:20.426" v="13"/>
        <pc:sldMasterMkLst>
          <pc:docMk/>
          <pc:sldMasterMk cId="1107139545" sldId="2147483661"/>
        </pc:sldMasterMkLst>
        <pc:sldLayoutChg chg="add">
          <pc:chgData name="FRANCISCO ADÃO ELOY JUNIOR" userId="S::francisco.eloy@fatec.sp.gov.br::ec5ac4ec-68f4-48bb-a4f1-9d67ae6bac78" providerId="AD" clId="Web-{6DDC573C-FF5C-221D-A390-1BE5D5F5E504}" dt="2024-10-10T19:48:20.426" v="13"/>
          <pc:sldLayoutMkLst>
            <pc:docMk/>
            <pc:sldMasterMk cId="1107139545" sldId="2147483661"/>
            <pc:sldLayoutMk cId="2139834601" sldId="2147483673"/>
          </pc:sldLayoutMkLst>
        </pc:sldLayoutChg>
      </pc:sldMasterChg>
    </pc:docChg>
  </pc:docChgLst>
  <pc:docChgLst>
    <pc:chgData name="FRANCISCO ELOY" userId="ec5ac4ec-68f4-48bb-a4f1-9d67ae6bac78" providerId="ADAL" clId="{235069DB-C432-FA4F-9E6C-86488A13ABEB}"/>
    <pc:docChg chg="custSel addSld delSld modSld sldOrd modMainMaster">
      <pc:chgData name="FRANCISCO ELOY" userId="ec5ac4ec-68f4-48bb-a4f1-9d67ae6bac78" providerId="ADAL" clId="{235069DB-C432-FA4F-9E6C-86488A13ABEB}" dt="2024-10-10T18:31:04.348" v="223" actId="1076"/>
      <pc:docMkLst>
        <pc:docMk/>
      </pc:docMkLst>
      <pc:sldChg chg="del">
        <pc:chgData name="FRANCISCO ELOY" userId="ec5ac4ec-68f4-48bb-a4f1-9d67ae6bac78" providerId="ADAL" clId="{235069DB-C432-FA4F-9E6C-86488A13ABEB}" dt="2024-10-10T18:25:30.102" v="82" actId="2696"/>
        <pc:sldMkLst>
          <pc:docMk/>
          <pc:sldMk cId="2210866551" sldId="256"/>
        </pc:sldMkLst>
      </pc:sldChg>
      <pc:sldChg chg="add del">
        <pc:chgData name="FRANCISCO ELOY" userId="ec5ac4ec-68f4-48bb-a4f1-9d67ae6bac78" providerId="ADAL" clId="{235069DB-C432-FA4F-9E6C-86488A13ABEB}" dt="2024-10-10T18:25:28.487" v="81" actId="2696"/>
        <pc:sldMkLst>
          <pc:docMk/>
          <pc:sldMk cId="3035101221" sldId="257"/>
        </pc:sldMkLst>
      </pc:sldChg>
      <pc:sldChg chg="del">
        <pc:chgData name="FRANCISCO ELOY" userId="ec5ac4ec-68f4-48bb-a4f1-9d67ae6bac78" providerId="ADAL" clId="{235069DB-C432-FA4F-9E6C-86488A13ABEB}" dt="2024-10-10T18:25:05.884" v="77" actId="2696"/>
        <pc:sldMkLst>
          <pc:docMk/>
          <pc:sldMk cId="4052259586" sldId="257"/>
        </pc:sldMkLst>
      </pc:sldChg>
      <pc:sldChg chg="modSp add ord">
        <pc:chgData name="FRANCISCO ELOY" userId="ec5ac4ec-68f4-48bb-a4f1-9d67ae6bac78" providerId="ADAL" clId="{235069DB-C432-FA4F-9E6C-86488A13ABEB}" dt="2024-10-10T18:27:01.054" v="210" actId="20577"/>
        <pc:sldMkLst>
          <pc:docMk/>
          <pc:sldMk cId="4216872342" sldId="258"/>
        </pc:sldMkLst>
        <pc:spChg chg="mod">
          <ac:chgData name="FRANCISCO ELOY" userId="ec5ac4ec-68f4-48bb-a4f1-9d67ae6bac78" providerId="ADAL" clId="{235069DB-C432-FA4F-9E6C-86488A13ABEB}" dt="2024-10-10T18:27:01.054" v="210" actId="20577"/>
          <ac:spMkLst>
            <pc:docMk/>
            <pc:sldMk cId="4216872342" sldId="258"/>
            <ac:spMk id="2" creationId="{5748672E-9C76-AA49-BDDE-1369CE5AECBF}"/>
          </ac:spMkLst>
        </pc:spChg>
      </pc:sldChg>
      <pc:sldChg chg="modSp add">
        <pc:chgData name="FRANCISCO ELOY" userId="ec5ac4ec-68f4-48bb-a4f1-9d67ae6bac78" providerId="ADAL" clId="{235069DB-C432-FA4F-9E6C-86488A13ABEB}" dt="2024-10-10T18:29:47.283" v="213" actId="27636"/>
        <pc:sldMkLst>
          <pc:docMk/>
          <pc:sldMk cId="2222766857" sldId="259"/>
        </pc:sldMkLst>
        <pc:spChg chg="mod">
          <ac:chgData name="FRANCISCO ELOY" userId="ec5ac4ec-68f4-48bb-a4f1-9d67ae6bac78" providerId="ADAL" clId="{235069DB-C432-FA4F-9E6C-86488A13ABEB}" dt="2024-10-10T18:26:22.404" v="156" actId="2711"/>
          <ac:spMkLst>
            <pc:docMk/>
            <pc:sldMk cId="2222766857" sldId="259"/>
            <ac:spMk id="2" creationId="{D065315B-43E7-4B42-AB51-0D8FD8517A51}"/>
          </ac:spMkLst>
        </pc:spChg>
        <pc:spChg chg="mod">
          <ac:chgData name="FRANCISCO ELOY" userId="ec5ac4ec-68f4-48bb-a4f1-9d67ae6bac78" providerId="ADAL" clId="{235069DB-C432-FA4F-9E6C-86488A13ABEB}" dt="2024-10-10T18:29:47.283" v="213" actId="27636"/>
          <ac:spMkLst>
            <pc:docMk/>
            <pc:sldMk cId="2222766857" sldId="259"/>
            <ac:spMk id="3" creationId="{7C1C591F-3761-2249-BE4B-F9A0DFC56AF5}"/>
          </ac:spMkLst>
        </pc:spChg>
      </pc:sldChg>
      <pc:sldMasterChg chg="modSldLayout">
        <pc:chgData name="FRANCISCO ELOY" userId="ec5ac4ec-68f4-48bb-a4f1-9d67ae6bac78" providerId="ADAL" clId="{235069DB-C432-FA4F-9E6C-86488A13ABEB}" dt="2024-10-10T18:19:24.017" v="42"/>
        <pc:sldMasterMkLst>
          <pc:docMk/>
          <pc:sldMasterMk cId="2675746937" sldId="2147483648"/>
        </pc:sldMasterMkLst>
        <pc:sldLayoutChg chg="modSp">
          <pc:chgData name="FRANCISCO ELOY" userId="ec5ac4ec-68f4-48bb-a4f1-9d67ae6bac78" providerId="ADAL" clId="{235069DB-C432-FA4F-9E6C-86488A13ABEB}" dt="2024-10-10T18:19:24.017" v="42"/>
          <pc:sldLayoutMkLst>
            <pc:docMk/>
            <pc:sldMasterMk cId="2675746937" sldId="2147483648"/>
            <pc:sldLayoutMk cId="2262149399" sldId="2147483660"/>
          </pc:sldLayoutMkLst>
          <pc:spChg chg="mod">
            <ac:chgData name="FRANCISCO ELOY" userId="ec5ac4ec-68f4-48bb-a4f1-9d67ae6bac78" providerId="ADAL" clId="{235069DB-C432-FA4F-9E6C-86488A13ABEB}" dt="2024-10-10T18:19:24.017" v="42"/>
            <ac:spMkLst>
              <pc:docMk/>
              <pc:sldMasterMk cId="2675746937" sldId="2147483648"/>
              <pc:sldLayoutMk cId="2262149399" sldId="2147483660"/>
              <ac:spMk id="2" creationId="{0157035E-ABEC-4443-9E7C-F27FC3626A34}"/>
            </ac:spMkLst>
          </pc:spChg>
          <pc:spChg chg="mod">
            <ac:chgData name="FRANCISCO ELOY" userId="ec5ac4ec-68f4-48bb-a4f1-9d67ae6bac78" providerId="ADAL" clId="{235069DB-C432-FA4F-9E6C-86488A13ABEB}" dt="2024-10-10T18:19:24.017" v="42"/>
            <ac:spMkLst>
              <pc:docMk/>
              <pc:sldMasterMk cId="2675746937" sldId="2147483648"/>
              <pc:sldLayoutMk cId="2262149399" sldId="2147483660"/>
              <ac:spMk id="3" creationId="{BDDD16C3-F369-D948-8B41-0A78FDE7351D}"/>
            </ac:spMkLst>
          </pc:spChg>
          <pc:spChg chg="mod">
            <ac:chgData name="FRANCISCO ELOY" userId="ec5ac4ec-68f4-48bb-a4f1-9d67ae6bac78" providerId="ADAL" clId="{235069DB-C432-FA4F-9E6C-86488A13ABEB}" dt="2024-10-10T18:19:24.017" v="42"/>
            <ac:spMkLst>
              <pc:docMk/>
              <pc:sldMasterMk cId="2675746937" sldId="2147483648"/>
              <pc:sldLayoutMk cId="2262149399" sldId="2147483660"/>
              <ac:spMk id="4" creationId="{24A8F95F-1CFB-0A40-BD2D-6273A384435B}"/>
            </ac:spMkLst>
          </pc:spChg>
          <pc:spChg chg="mod">
            <ac:chgData name="FRANCISCO ELOY" userId="ec5ac4ec-68f4-48bb-a4f1-9d67ae6bac78" providerId="ADAL" clId="{235069DB-C432-FA4F-9E6C-86488A13ABEB}" dt="2024-10-10T18:19:24.017" v="42"/>
            <ac:spMkLst>
              <pc:docMk/>
              <pc:sldMasterMk cId="2675746937" sldId="2147483648"/>
              <pc:sldLayoutMk cId="2262149399" sldId="2147483660"/>
              <ac:spMk id="5" creationId="{B34201D6-DA79-8945-A883-BCC62C9B91D8}"/>
            </ac:spMkLst>
          </pc:spChg>
        </pc:sldLayoutChg>
      </pc:sldMasterChg>
      <pc:sldMasterChg chg="modSldLayout">
        <pc:chgData name="FRANCISCO ELOY" userId="ec5ac4ec-68f4-48bb-a4f1-9d67ae6bac78" providerId="ADAL" clId="{235069DB-C432-FA4F-9E6C-86488A13ABEB}" dt="2024-10-10T18:29:47.202" v="212"/>
        <pc:sldMasterMkLst>
          <pc:docMk/>
          <pc:sldMasterMk cId="1867716650" sldId="2147483672"/>
        </pc:sldMasterMkLst>
        <pc:sldLayoutChg chg="addSp">
          <pc:chgData name="FRANCISCO ELOY" userId="ec5ac4ec-68f4-48bb-a4f1-9d67ae6bac78" providerId="ADAL" clId="{235069DB-C432-FA4F-9E6C-86488A13ABEB}" dt="2024-10-10T18:29:47.202" v="212"/>
          <pc:sldLayoutMkLst>
            <pc:docMk/>
            <pc:sldMasterMk cId="1867716650" sldId="2147483672"/>
            <pc:sldLayoutMk cId="2131611906" sldId="2147483678"/>
          </pc:sldLayoutMkLst>
          <pc:picChg chg="add">
            <ac:chgData name="FRANCISCO ELOY" userId="ec5ac4ec-68f4-48bb-a4f1-9d67ae6bac78" providerId="ADAL" clId="{235069DB-C432-FA4F-9E6C-86488A13ABEB}" dt="2024-10-10T18:29:47.202" v="212"/>
            <ac:picMkLst>
              <pc:docMk/>
              <pc:sldMasterMk cId="1867716650" sldId="2147483672"/>
              <pc:sldLayoutMk cId="2131611906" sldId="2147483678"/>
              <ac:picMk id="6" creationId="{7AF1DD78-3642-F240-A0DB-8031411C82AB}"/>
            </ac:picMkLst>
          </pc:picChg>
          <pc:cxnChg chg="add">
            <ac:chgData name="FRANCISCO ELOY" userId="ec5ac4ec-68f4-48bb-a4f1-9d67ae6bac78" providerId="ADAL" clId="{235069DB-C432-FA4F-9E6C-86488A13ABEB}" dt="2024-10-10T18:29:47.202" v="212"/>
            <ac:cxnSpMkLst>
              <pc:docMk/>
              <pc:sldMasterMk cId="1867716650" sldId="2147483672"/>
              <pc:sldLayoutMk cId="2131611906" sldId="2147483678"/>
              <ac:cxnSpMk id="7" creationId="{B3ADB656-369D-BA42-9A19-D0EF55A7BF44}"/>
            </ac:cxnSpMkLst>
          </pc:cxnChg>
        </pc:sldLayoutChg>
      </pc:sldMasterChg>
      <pc:sldMasterChg chg="modSldLayout">
        <pc:chgData name="FRANCISCO ELOY" userId="ec5ac4ec-68f4-48bb-a4f1-9d67ae6bac78" providerId="ADAL" clId="{235069DB-C432-FA4F-9E6C-86488A13ABEB}" dt="2024-10-10T18:29:49.263" v="214"/>
        <pc:sldMasterMkLst>
          <pc:docMk/>
          <pc:sldMasterMk cId="177152754" sldId="2147483685"/>
        </pc:sldMasterMkLst>
        <pc:sldLayoutChg chg="addSp">
          <pc:chgData name="FRANCISCO ELOY" userId="ec5ac4ec-68f4-48bb-a4f1-9d67ae6bac78" providerId="ADAL" clId="{235069DB-C432-FA4F-9E6C-86488A13ABEB}" dt="2024-10-10T18:29:49.263" v="214"/>
          <pc:sldLayoutMkLst>
            <pc:docMk/>
            <pc:sldMasterMk cId="177152754" sldId="2147483685"/>
            <pc:sldLayoutMk cId="3325702225" sldId="2147483691"/>
          </pc:sldLayoutMkLst>
          <pc:picChg chg="add">
            <ac:chgData name="FRANCISCO ELOY" userId="ec5ac4ec-68f4-48bb-a4f1-9d67ae6bac78" providerId="ADAL" clId="{235069DB-C432-FA4F-9E6C-86488A13ABEB}" dt="2024-10-10T18:29:49.263" v="214"/>
            <ac:picMkLst>
              <pc:docMk/>
              <pc:sldMasterMk cId="177152754" sldId="2147483685"/>
              <pc:sldLayoutMk cId="3325702225" sldId="2147483691"/>
              <ac:picMk id="6" creationId="{594EED1B-8A24-8943-B6D7-F6CA2B5BC97C}"/>
            </ac:picMkLst>
          </pc:picChg>
          <pc:cxnChg chg="add">
            <ac:chgData name="FRANCISCO ELOY" userId="ec5ac4ec-68f4-48bb-a4f1-9d67ae6bac78" providerId="ADAL" clId="{235069DB-C432-FA4F-9E6C-86488A13ABEB}" dt="2024-10-10T18:29:49.263" v="214"/>
            <ac:cxnSpMkLst>
              <pc:docMk/>
              <pc:sldMasterMk cId="177152754" sldId="2147483685"/>
              <pc:sldLayoutMk cId="3325702225" sldId="2147483691"/>
              <ac:cxnSpMk id="7" creationId="{2FD0CAE5-EC4A-8A4C-A6F5-B2A0932CDE75}"/>
            </ac:cxnSpMkLst>
          </pc:cxnChg>
        </pc:sldLayoutChg>
      </pc:sldMasterChg>
      <pc:sldMasterChg chg="modSldLayout">
        <pc:chgData name="FRANCISCO ELOY" userId="ec5ac4ec-68f4-48bb-a4f1-9d67ae6bac78" providerId="ADAL" clId="{235069DB-C432-FA4F-9E6C-86488A13ABEB}" dt="2024-10-10T18:29:51.287" v="215"/>
        <pc:sldMasterMkLst>
          <pc:docMk/>
          <pc:sldMasterMk cId="1531488713" sldId="2147483698"/>
        </pc:sldMasterMkLst>
        <pc:sldLayoutChg chg="addSp">
          <pc:chgData name="FRANCISCO ELOY" userId="ec5ac4ec-68f4-48bb-a4f1-9d67ae6bac78" providerId="ADAL" clId="{235069DB-C432-FA4F-9E6C-86488A13ABEB}" dt="2024-10-10T18:29:51.287" v="215"/>
          <pc:sldLayoutMkLst>
            <pc:docMk/>
            <pc:sldMasterMk cId="1531488713" sldId="2147483698"/>
            <pc:sldLayoutMk cId="2314512868" sldId="2147483704"/>
          </pc:sldLayoutMkLst>
          <pc:picChg chg="add">
            <ac:chgData name="FRANCISCO ELOY" userId="ec5ac4ec-68f4-48bb-a4f1-9d67ae6bac78" providerId="ADAL" clId="{235069DB-C432-FA4F-9E6C-86488A13ABEB}" dt="2024-10-10T18:29:51.287" v="215"/>
            <ac:picMkLst>
              <pc:docMk/>
              <pc:sldMasterMk cId="1531488713" sldId="2147483698"/>
              <pc:sldLayoutMk cId="2314512868" sldId="2147483704"/>
              <ac:picMk id="6" creationId="{E2BFA54A-5406-6A40-B0FF-F161A5A2EAB0}"/>
            </ac:picMkLst>
          </pc:picChg>
          <pc:cxnChg chg="add">
            <ac:chgData name="FRANCISCO ELOY" userId="ec5ac4ec-68f4-48bb-a4f1-9d67ae6bac78" providerId="ADAL" clId="{235069DB-C432-FA4F-9E6C-86488A13ABEB}" dt="2024-10-10T18:29:51.287" v="215"/>
            <ac:cxnSpMkLst>
              <pc:docMk/>
              <pc:sldMasterMk cId="1531488713" sldId="2147483698"/>
              <pc:sldLayoutMk cId="2314512868" sldId="2147483704"/>
              <ac:cxnSpMk id="7" creationId="{860E6369-1430-D045-87F8-0AB4BD752E62}"/>
            </ac:cxnSpMkLst>
          </pc:cxnChg>
        </pc:sldLayoutChg>
      </pc:sldMasterChg>
      <pc:sldMasterChg chg="modSldLayout">
        <pc:chgData name="FRANCISCO ELOY" userId="ec5ac4ec-68f4-48bb-a4f1-9d67ae6bac78" providerId="ADAL" clId="{235069DB-C432-FA4F-9E6C-86488A13ABEB}" dt="2024-10-10T18:31:04.348" v="223" actId="1076"/>
        <pc:sldMasterMkLst>
          <pc:docMk/>
          <pc:sldMasterMk cId="3611954591" sldId="2147483711"/>
        </pc:sldMasterMkLst>
        <pc:sldLayoutChg chg="addSp">
          <pc:chgData name="FRANCISCO ELOY" userId="ec5ac4ec-68f4-48bb-a4f1-9d67ae6bac78" providerId="ADAL" clId="{235069DB-C432-FA4F-9E6C-86488A13ABEB}" dt="2024-10-10T18:29:54.217" v="216"/>
          <pc:sldLayoutMkLst>
            <pc:docMk/>
            <pc:sldMasterMk cId="3611954591" sldId="2147483711"/>
            <pc:sldLayoutMk cId="1050632708" sldId="2147483717"/>
          </pc:sldLayoutMkLst>
          <pc:picChg chg="add">
            <ac:chgData name="FRANCISCO ELOY" userId="ec5ac4ec-68f4-48bb-a4f1-9d67ae6bac78" providerId="ADAL" clId="{235069DB-C432-FA4F-9E6C-86488A13ABEB}" dt="2024-10-10T18:29:54.217" v="216"/>
            <ac:picMkLst>
              <pc:docMk/>
              <pc:sldMasterMk cId="3611954591" sldId="2147483711"/>
              <pc:sldLayoutMk cId="1050632708" sldId="2147483717"/>
              <ac:picMk id="6" creationId="{C90617D2-9463-CB4F-927D-70D05672994D}"/>
            </ac:picMkLst>
          </pc:picChg>
          <pc:cxnChg chg="add">
            <ac:chgData name="FRANCISCO ELOY" userId="ec5ac4ec-68f4-48bb-a4f1-9d67ae6bac78" providerId="ADAL" clId="{235069DB-C432-FA4F-9E6C-86488A13ABEB}" dt="2024-10-10T18:29:54.217" v="216"/>
            <ac:cxnSpMkLst>
              <pc:docMk/>
              <pc:sldMasterMk cId="3611954591" sldId="2147483711"/>
              <pc:sldLayoutMk cId="1050632708" sldId="2147483717"/>
              <ac:cxnSpMk id="7" creationId="{124CEEC7-DFBB-8241-8323-AF7FEDBB7222}"/>
            </ac:cxnSpMkLst>
          </pc:cxnChg>
        </pc:sldLayoutChg>
        <pc:sldLayoutChg chg="addSp modSp">
          <pc:chgData name="FRANCISCO ELOY" userId="ec5ac4ec-68f4-48bb-a4f1-9d67ae6bac78" providerId="ADAL" clId="{235069DB-C432-FA4F-9E6C-86488A13ABEB}" dt="2024-10-10T18:31:04.348" v="223" actId="1076"/>
          <pc:sldLayoutMkLst>
            <pc:docMk/>
            <pc:sldMasterMk cId="3611954591" sldId="2147483711"/>
            <pc:sldLayoutMk cId="53743685" sldId="2147483723"/>
          </pc:sldLayoutMkLst>
          <pc:cxnChg chg="add mod">
            <ac:chgData name="FRANCISCO ELOY" userId="ec5ac4ec-68f4-48bb-a4f1-9d67ae6bac78" providerId="ADAL" clId="{235069DB-C432-FA4F-9E6C-86488A13ABEB}" dt="2024-10-10T18:31:04.348" v="223" actId="1076"/>
            <ac:cxnSpMkLst>
              <pc:docMk/>
              <pc:sldMasterMk cId="3611954591" sldId="2147483711"/>
              <pc:sldLayoutMk cId="53743685" sldId="2147483723"/>
              <ac:cxnSpMk id="5" creationId="{4C9D3964-78FD-ED41-B06C-A82B61BFEA59}"/>
            </ac:cxnSpMkLst>
          </pc:cxnChg>
        </pc:sldLayoutChg>
      </pc:sldMasterChg>
      <pc:sldMasterChg chg="addSp delSp modSp delSldLayout modSldLayout">
        <pc:chgData name="FRANCISCO ELOY" userId="ec5ac4ec-68f4-48bb-a4f1-9d67ae6bac78" providerId="ADAL" clId="{235069DB-C432-FA4F-9E6C-86488A13ABEB}" dt="2024-10-10T18:25:30.107" v="83" actId="2696"/>
        <pc:sldMasterMkLst>
          <pc:docMk/>
          <pc:sldMasterMk cId="4027772655" sldId="2147483724"/>
        </pc:sldMasterMkLst>
        <pc:spChg chg="add del mod">
          <ac:chgData name="FRANCISCO ELOY" userId="ec5ac4ec-68f4-48bb-a4f1-9d67ae6bac78" providerId="ADAL" clId="{235069DB-C432-FA4F-9E6C-86488A13ABEB}" dt="2024-10-10T18:15:24.359" v="1" actId="478"/>
          <ac:spMkLst>
            <pc:docMk/>
            <pc:sldMasterMk cId="4027772655" sldId="2147483724"/>
            <ac:spMk id="2" creationId="{2D262F2B-5BBE-1C44-AE16-7B78B474689A}"/>
          </ac:spMkLst>
        </pc:spChg>
        <pc:spChg chg="add del mod">
          <ac:chgData name="FRANCISCO ELOY" userId="ec5ac4ec-68f4-48bb-a4f1-9d67ae6bac78" providerId="ADAL" clId="{235069DB-C432-FA4F-9E6C-86488A13ABEB}" dt="2024-10-10T18:15:24.359" v="1" actId="478"/>
          <ac:spMkLst>
            <pc:docMk/>
            <pc:sldMasterMk cId="4027772655" sldId="2147483724"/>
            <ac:spMk id="3" creationId="{2F7ECDD9-4849-184D-A1ED-7772803FCEB5}"/>
          </ac:spMkLst>
        </pc:spChg>
        <pc:spChg chg="add del mod">
          <ac:chgData name="FRANCISCO ELOY" userId="ec5ac4ec-68f4-48bb-a4f1-9d67ae6bac78" providerId="ADAL" clId="{235069DB-C432-FA4F-9E6C-86488A13ABEB}" dt="2024-10-10T18:15:24.359" v="1" actId="478"/>
          <ac:spMkLst>
            <pc:docMk/>
            <pc:sldMasterMk cId="4027772655" sldId="2147483724"/>
            <ac:spMk id="4" creationId="{53A7E6B6-552B-3248-800F-EB71D415C590}"/>
          </ac:spMkLst>
        </pc:spChg>
        <pc:spChg chg="add del mod">
          <ac:chgData name="FRANCISCO ELOY" userId="ec5ac4ec-68f4-48bb-a4f1-9d67ae6bac78" providerId="ADAL" clId="{235069DB-C432-FA4F-9E6C-86488A13ABEB}" dt="2024-10-10T18:15:24.359" v="1" actId="478"/>
          <ac:spMkLst>
            <pc:docMk/>
            <pc:sldMasterMk cId="4027772655" sldId="2147483724"/>
            <ac:spMk id="5" creationId="{93DE76B0-B5AD-5641-90A4-548A53EB0344}"/>
          </ac:spMkLst>
        </pc:spChg>
        <pc:spChg chg="add del mod">
          <ac:chgData name="FRANCISCO ELOY" userId="ec5ac4ec-68f4-48bb-a4f1-9d67ae6bac78" providerId="ADAL" clId="{235069DB-C432-FA4F-9E6C-86488A13ABEB}" dt="2024-10-10T18:15:24.359" v="1" actId="478"/>
          <ac:spMkLst>
            <pc:docMk/>
            <pc:sldMasterMk cId="4027772655" sldId="2147483724"/>
            <ac:spMk id="6" creationId="{641A3F37-2988-8A4B-9171-45C71E36C6BC}"/>
          </ac:spMkLst>
        </pc:spChg>
        <pc:spChg chg="add del">
          <ac:chgData name="FRANCISCO ELOY" userId="ec5ac4ec-68f4-48bb-a4f1-9d67ae6bac78" providerId="ADAL" clId="{235069DB-C432-FA4F-9E6C-86488A13ABEB}" dt="2024-10-10T18:21:15.710" v="51" actId="478"/>
          <ac:spMkLst>
            <pc:docMk/>
            <pc:sldMasterMk cId="4027772655" sldId="2147483724"/>
            <ac:spMk id="7" creationId="{F6129DFE-3378-D847-98E6-AD9565A11FCF}"/>
          </ac:spMkLst>
        </pc:spChg>
        <pc:sldLayoutChg chg="del">
          <pc:chgData name="FRANCISCO ELOY" userId="ec5ac4ec-68f4-48bb-a4f1-9d67ae6bac78" providerId="ADAL" clId="{235069DB-C432-FA4F-9E6C-86488A13ABEB}" dt="2024-10-10T18:24:15.256" v="76" actId="2696"/>
          <pc:sldLayoutMkLst>
            <pc:docMk/>
            <pc:sldMasterMk cId="2675746937" sldId="2147483648"/>
            <pc:sldLayoutMk cId="2262149399" sldId="2147483660"/>
          </pc:sldLayoutMkLst>
        </pc:sldLayoutChg>
        <pc:sldLayoutChg chg="del">
          <pc:chgData name="FRANCISCO ELOY" userId="ec5ac4ec-68f4-48bb-a4f1-9d67ae6bac78" providerId="ADAL" clId="{235069DB-C432-FA4F-9E6C-86488A13ABEB}" dt="2024-10-10T18:19:02.858" v="37" actId="2696"/>
          <pc:sldLayoutMkLst>
            <pc:docMk/>
            <pc:sldMasterMk cId="4027772655" sldId="2147483724"/>
            <pc:sldLayoutMk cId="231820055" sldId="2147483662"/>
          </pc:sldLayoutMkLst>
        </pc:sldLayoutChg>
        <pc:sldLayoutChg chg="del">
          <pc:chgData name="FRANCISCO ELOY" userId="ec5ac4ec-68f4-48bb-a4f1-9d67ae6bac78" providerId="ADAL" clId="{235069DB-C432-FA4F-9E6C-86488A13ABEB}" dt="2024-10-10T18:16:09.807" v="2" actId="2696"/>
          <pc:sldLayoutMkLst>
            <pc:docMk/>
            <pc:sldMasterMk cId="4027772655" sldId="2147483724"/>
            <pc:sldLayoutMk cId="1060529856" sldId="2147483663"/>
          </pc:sldLayoutMkLst>
        </pc:sldLayoutChg>
        <pc:sldLayoutChg chg="del">
          <pc:chgData name="FRANCISCO ELOY" userId="ec5ac4ec-68f4-48bb-a4f1-9d67ae6bac78" providerId="ADAL" clId="{235069DB-C432-FA4F-9E6C-86488A13ABEB}" dt="2024-10-10T18:16:13.010" v="3" actId="2696"/>
          <pc:sldLayoutMkLst>
            <pc:docMk/>
            <pc:sldMasterMk cId="4027772655" sldId="2147483724"/>
            <pc:sldLayoutMk cId="1828973279" sldId="2147483664"/>
          </pc:sldLayoutMkLst>
        </pc:sldLayoutChg>
        <pc:sldLayoutChg chg="del">
          <pc:chgData name="FRANCISCO ELOY" userId="ec5ac4ec-68f4-48bb-a4f1-9d67ae6bac78" providerId="ADAL" clId="{235069DB-C432-FA4F-9E6C-86488A13ABEB}" dt="2024-10-10T18:16:16.242" v="4" actId="2696"/>
          <pc:sldLayoutMkLst>
            <pc:docMk/>
            <pc:sldMasterMk cId="4027772655" sldId="2147483724"/>
            <pc:sldLayoutMk cId="1015626152" sldId="2147483665"/>
          </pc:sldLayoutMkLst>
        </pc:sldLayoutChg>
        <pc:sldLayoutChg chg="del">
          <pc:chgData name="FRANCISCO ELOY" userId="ec5ac4ec-68f4-48bb-a4f1-9d67ae6bac78" providerId="ADAL" clId="{235069DB-C432-FA4F-9E6C-86488A13ABEB}" dt="2024-10-10T18:16:19.792" v="5" actId="2696"/>
          <pc:sldLayoutMkLst>
            <pc:docMk/>
            <pc:sldMasterMk cId="4027772655" sldId="2147483724"/>
            <pc:sldLayoutMk cId="3551791444" sldId="2147483666"/>
          </pc:sldLayoutMkLst>
        </pc:sldLayoutChg>
        <pc:sldLayoutChg chg="del">
          <pc:chgData name="FRANCISCO ELOY" userId="ec5ac4ec-68f4-48bb-a4f1-9d67ae6bac78" providerId="ADAL" clId="{235069DB-C432-FA4F-9E6C-86488A13ABEB}" dt="2024-10-10T18:24:08.383" v="75" actId="2696"/>
          <pc:sldLayoutMkLst>
            <pc:docMk/>
            <pc:sldMasterMk cId="4027772655" sldId="2147483724"/>
            <pc:sldLayoutMk cId="1250037395" sldId="2147483668"/>
          </pc:sldLayoutMkLst>
        </pc:sldLayoutChg>
        <pc:sldLayoutChg chg="del">
          <pc:chgData name="FRANCISCO ELOY" userId="ec5ac4ec-68f4-48bb-a4f1-9d67ae6bac78" providerId="ADAL" clId="{235069DB-C432-FA4F-9E6C-86488A13ABEB}" dt="2024-10-10T18:19:09.342" v="38" actId="2696"/>
          <pc:sldLayoutMkLst>
            <pc:docMk/>
            <pc:sldMasterMk cId="4027772655" sldId="2147483724"/>
            <pc:sldLayoutMk cId="220752582" sldId="2147483669"/>
          </pc:sldLayoutMkLst>
        </pc:sldLayoutChg>
        <pc:sldLayoutChg chg="addSp delSp modSp del">
          <pc:chgData name="FRANCISCO ELOY" userId="ec5ac4ec-68f4-48bb-a4f1-9d67ae6bac78" providerId="ADAL" clId="{235069DB-C432-FA4F-9E6C-86488A13ABEB}" dt="2024-10-10T18:25:30.107" v="83" actId="2696"/>
          <pc:sldLayoutMkLst>
            <pc:docMk/>
            <pc:sldMasterMk cId="4027772655" sldId="2147483724"/>
            <pc:sldLayoutMk cId="3862162973" sldId="2147483669"/>
          </pc:sldLayoutMkLst>
          <pc:spChg chg="del">
            <ac:chgData name="FRANCISCO ELOY" userId="ec5ac4ec-68f4-48bb-a4f1-9d67ae6bac78" providerId="ADAL" clId="{235069DB-C432-FA4F-9E6C-86488A13ABEB}" dt="2024-10-10T18:20:02.120" v="48" actId="478"/>
            <ac:spMkLst>
              <pc:docMk/>
              <pc:sldMasterMk cId="4027772655" sldId="2147483724"/>
              <pc:sldLayoutMk cId="3862162973" sldId="2147483669"/>
              <ac:spMk id="2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20:02.120" v="48" actId="478"/>
            <ac:spMkLst>
              <pc:docMk/>
              <pc:sldMasterMk cId="4027772655" sldId="2147483724"/>
              <pc:sldLayoutMk cId="3862162973" sldId="2147483669"/>
              <ac:spMk id="3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19:34.382" v="44" actId="478"/>
            <ac:spMkLst>
              <pc:docMk/>
              <pc:sldMasterMk cId="4027772655" sldId="2147483724"/>
              <pc:sldLayoutMk cId="3862162973" sldId="2147483669"/>
              <ac:spMk id="4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19:34.382" v="44" actId="478"/>
            <ac:spMkLst>
              <pc:docMk/>
              <pc:sldMasterMk cId="4027772655" sldId="2147483724"/>
              <pc:sldLayoutMk cId="3862162973" sldId="2147483669"/>
              <ac:spMk id="5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19:34.382" v="44" actId="478"/>
            <ac:spMkLst>
              <pc:docMk/>
              <pc:sldMasterMk cId="4027772655" sldId="2147483724"/>
              <pc:sldLayoutMk cId="3862162973" sldId="2147483669"/>
              <ac:spMk id="6" creationId="{00000000-0000-0000-0000-000000000000}"/>
            </ac:spMkLst>
          </pc:spChg>
          <pc:spChg chg="add del mod">
            <ac:chgData name="FRANCISCO ELOY" userId="ec5ac4ec-68f4-48bb-a4f1-9d67ae6bac78" providerId="ADAL" clId="{235069DB-C432-FA4F-9E6C-86488A13ABEB}" dt="2024-10-10T18:19:34.382" v="44" actId="478"/>
            <ac:spMkLst>
              <pc:docMk/>
              <pc:sldMasterMk cId="4027772655" sldId="2147483724"/>
              <pc:sldLayoutMk cId="3862162973" sldId="2147483669"/>
              <ac:spMk id="7" creationId="{AEC54C3D-3489-BD42-A786-35C09ACCBB2C}"/>
            </ac:spMkLst>
          </pc:spChg>
          <pc:spChg chg="add del mod">
            <ac:chgData name="FRANCISCO ELOY" userId="ec5ac4ec-68f4-48bb-a4f1-9d67ae6bac78" providerId="ADAL" clId="{235069DB-C432-FA4F-9E6C-86488A13ABEB}" dt="2024-10-10T18:20:02.120" v="48" actId="478"/>
            <ac:spMkLst>
              <pc:docMk/>
              <pc:sldMasterMk cId="4027772655" sldId="2147483724"/>
              <pc:sldLayoutMk cId="3862162973" sldId="2147483669"/>
              <ac:spMk id="8" creationId="{28791F3B-C6A0-ED4F-9AD7-C961684434BE}"/>
            </ac:spMkLst>
          </pc:spChg>
          <pc:spChg chg="add del">
            <ac:chgData name="FRANCISCO ELOY" userId="ec5ac4ec-68f4-48bb-a4f1-9d67ae6bac78" providerId="ADAL" clId="{235069DB-C432-FA4F-9E6C-86488A13ABEB}" dt="2024-10-10T18:20:02.120" v="48" actId="478"/>
            <ac:spMkLst>
              <pc:docMk/>
              <pc:sldMasterMk cId="4027772655" sldId="2147483724"/>
              <pc:sldLayoutMk cId="3862162973" sldId="2147483669"/>
              <ac:spMk id="9" creationId="{52051BB6-501D-6B41-833E-44D4A1ECCA5A}"/>
            </ac:spMkLst>
          </pc:spChg>
        </pc:sldLayoutChg>
        <pc:sldLayoutChg chg="delSp del">
          <pc:chgData name="FRANCISCO ELOY" userId="ec5ac4ec-68f4-48bb-a4f1-9d67ae6bac78" providerId="ADAL" clId="{235069DB-C432-FA4F-9E6C-86488A13ABEB}" dt="2024-10-10T18:25:05.890" v="78" actId="2696"/>
          <pc:sldLayoutMkLst>
            <pc:docMk/>
            <pc:sldMasterMk cId="4027772655" sldId="2147483724"/>
            <pc:sldLayoutMk cId="553789281" sldId="2147483670"/>
          </pc:sldLayoutMkLst>
          <pc:spChg chg="del">
            <ac:chgData name="FRANCISCO ELOY" userId="ec5ac4ec-68f4-48bb-a4f1-9d67ae6bac78" providerId="ADAL" clId="{235069DB-C432-FA4F-9E6C-86488A13ABEB}" dt="2024-10-10T18:20:13.798" v="49" actId="478"/>
            <ac:spMkLst>
              <pc:docMk/>
              <pc:sldMasterMk cId="4027772655" sldId="2147483724"/>
              <pc:sldLayoutMk cId="553789281" sldId="2147483670"/>
              <ac:spMk id="2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20:13.798" v="49" actId="478"/>
            <ac:spMkLst>
              <pc:docMk/>
              <pc:sldMasterMk cId="4027772655" sldId="2147483724"/>
              <pc:sldLayoutMk cId="553789281" sldId="2147483670"/>
              <ac:spMk id="3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20:13.798" v="49" actId="478"/>
            <ac:spMkLst>
              <pc:docMk/>
              <pc:sldMasterMk cId="4027772655" sldId="2147483724"/>
              <pc:sldLayoutMk cId="553789281" sldId="2147483670"/>
              <ac:spMk id="4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20:13.798" v="49" actId="478"/>
            <ac:spMkLst>
              <pc:docMk/>
              <pc:sldMasterMk cId="4027772655" sldId="2147483724"/>
              <pc:sldLayoutMk cId="553789281" sldId="2147483670"/>
              <ac:spMk id="5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20:13.798" v="49" actId="478"/>
            <ac:spMkLst>
              <pc:docMk/>
              <pc:sldMasterMk cId="4027772655" sldId="2147483724"/>
              <pc:sldLayoutMk cId="553789281" sldId="2147483670"/>
              <ac:spMk id="6" creationId="{00000000-0000-0000-0000-000000000000}"/>
            </ac:spMkLst>
          </pc:spChg>
        </pc:sldLayoutChg>
        <pc:sldLayoutChg chg="del">
          <pc:chgData name="FRANCISCO ELOY" userId="ec5ac4ec-68f4-48bb-a4f1-9d67ae6bac78" providerId="ADAL" clId="{235069DB-C432-FA4F-9E6C-86488A13ABEB}" dt="2024-10-10T18:19:12.459" v="39" actId="2696"/>
          <pc:sldLayoutMkLst>
            <pc:docMk/>
            <pc:sldMasterMk cId="4027772655" sldId="2147483724"/>
            <pc:sldLayoutMk cId="4072998266" sldId="2147483670"/>
          </pc:sldLayoutMkLst>
        </pc:sldLayoutChg>
        <pc:sldLayoutChg chg="del">
          <pc:chgData name="FRANCISCO ELOY" userId="ec5ac4ec-68f4-48bb-a4f1-9d67ae6bac78" providerId="ADAL" clId="{235069DB-C432-FA4F-9E6C-86488A13ABEB}" dt="2024-10-10T18:19:15.543" v="40" actId="2696"/>
          <pc:sldLayoutMkLst>
            <pc:docMk/>
            <pc:sldMasterMk cId="4027772655" sldId="2147483724"/>
            <pc:sldLayoutMk cId="2591752333" sldId="2147483671"/>
          </pc:sldLayoutMkLst>
        </pc:sldLayoutChg>
        <pc:sldLayoutChg chg="del">
          <pc:chgData name="FRANCISCO ELOY" userId="ec5ac4ec-68f4-48bb-a4f1-9d67ae6bac78" providerId="ADAL" clId="{235069DB-C432-FA4F-9E6C-86488A13ABEB}" dt="2024-10-10T18:19:19.376" v="41" actId="2696"/>
          <pc:sldLayoutMkLst>
            <pc:docMk/>
            <pc:sldMasterMk cId="4027772655" sldId="2147483724"/>
            <pc:sldLayoutMk cId="192553668" sldId="2147483672"/>
          </pc:sldLayoutMkLst>
        </pc:sldLayoutChg>
        <pc:sldLayoutChg chg="addSp delSp modSp">
          <pc:chgData name="FRANCISCO ELOY" userId="ec5ac4ec-68f4-48bb-a4f1-9d67ae6bac78" providerId="ADAL" clId="{235069DB-C432-FA4F-9E6C-86488A13ABEB}" dt="2024-10-10T18:23:46.604" v="74" actId="1076"/>
          <pc:sldLayoutMkLst>
            <pc:docMk/>
            <pc:sldMasterMk cId="4027772655" sldId="2147483724"/>
            <pc:sldLayoutMk cId="2002710811" sldId="2147483725"/>
          </pc:sldLayoutMkLst>
          <pc:spChg chg="mod">
            <ac:chgData name="FRANCISCO ELOY" userId="ec5ac4ec-68f4-48bb-a4f1-9d67ae6bac78" providerId="ADAL" clId="{235069DB-C432-FA4F-9E6C-86488A13ABEB}" dt="2024-10-10T18:22:09.261" v="62" actId="1076"/>
            <ac:spMkLst>
              <pc:docMk/>
              <pc:sldMasterMk cId="4027772655" sldId="2147483724"/>
              <pc:sldLayoutMk cId="2002710811" sldId="2147483725"/>
              <ac:spMk id="2" creationId="{8CD19483-F0F7-D548-BE39-82CD7A0E1184}"/>
            </ac:spMkLst>
          </pc:spChg>
          <pc:spChg chg="add del">
            <ac:chgData name="FRANCISCO ELOY" userId="ec5ac4ec-68f4-48bb-a4f1-9d67ae6bac78" providerId="ADAL" clId="{235069DB-C432-FA4F-9E6C-86488A13ABEB}" dt="2024-10-10T18:23:25.699" v="68" actId="11529"/>
            <ac:spMkLst>
              <pc:docMk/>
              <pc:sldMasterMk cId="4027772655" sldId="2147483724"/>
              <pc:sldLayoutMk cId="2002710811" sldId="2147483725"/>
              <ac:spMk id="3" creationId="{1A664F85-0DDC-8249-9008-C7BDD252D8C1}"/>
            </ac:spMkLst>
          </pc:spChg>
          <pc:spChg chg="add mod">
            <ac:chgData name="FRANCISCO ELOY" userId="ec5ac4ec-68f4-48bb-a4f1-9d67ae6bac78" providerId="ADAL" clId="{235069DB-C432-FA4F-9E6C-86488A13ABEB}" dt="2024-10-10T18:23:46.604" v="74" actId="1076"/>
            <ac:spMkLst>
              <pc:docMk/>
              <pc:sldMasterMk cId="4027772655" sldId="2147483724"/>
              <pc:sldLayoutMk cId="2002710811" sldId="2147483725"/>
              <ac:spMk id="4" creationId="{6515B043-7AE7-1D42-B1C9-EA2A10209DC1}"/>
            </ac:spMkLst>
          </pc:spChg>
          <pc:spChg chg="add del">
            <ac:chgData name="FRANCISCO ELOY" userId="ec5ac4ec-68f4-48bb-a4f1-9d67ae6bac78" providerId="ADAL" clId="{235069DB-C432-FA4F-9E6C-86488A13ABEB}" dt="2024-10-10T18:22:26.836" v="64" actId="478"/>
            <ac:spMkLst>
              <pc:docMk/>
              <pc:sldMasterMk cId="4027772655" sldId="2147483724"/>
              <pc:sldLayoutMk cId="2002710811" sldId="2147483725"/>
              <ac:spMk id="5" creationId="{160311AA-1604-4244-AE97-88BB23D7B69D}"/>
            </ac:spMkLst>
          </pc:spChg>
          <pc:spChg chg="add del mod">
            <ac:chgData name="FRANCISCO ELOY" userId="ec5ac4ec-68f4-48bb-a4f1-9d67ae6bac78" providerId="ADAL" clId="{235069DB-C432-FA4F-9E6C-86488A13ABEB}" dt="2024-10-10T18:22:35.277" v="67" actId="478"/>
            <ac:spMkLst>
              <pc:docMk/>
              <pc:sldMasterMk cId="4027772655" sldId="2147483724"/>
              <pc:sldLayoutMk cId="2002710811" sldId="2147483725"/>
              <ac:spMk id="7" creationId="{0714662F-9322-254E-975B-C271EEA674A0}"/>
            </ac:spMkLst>
          </pc:spChg>
          <pc:picChg chg="mod">
            <ac:chgData name="FRANCISCO ELOY" userId="ec5ac4ec-68f4-48bb-a4f1-9d67ae6bac78" providerId="ADAL" clId="{235069DB-C432-FA4F-9E6C-86488A13ABEB}" dt="2024-10-10T18:22:00.961" v="61" actId="1076"/>
            <ac:picMkLst>
              <pc:docMk/>
              <pc:sldMasterMk cId="4027772655" sldId="2147483724"/>
              <pc:sldLayoutMk cId="2002710811" sldId="2147483725"/>
              <ac:picMk id="6" creationId="{CA70382C-3F66-C04F-BBB2-E752130D4D5C}"/>
            </ac:picMkLst>
          </pc:picChg>
          <pc:cxnChg chg="del">
            <ac:chgData name="FRANCISCO ELOY" userId="ec5ac4ec-68f4-48bb-a4f1-9d67ae6bac78" providerId="ADAL" clId="{235069DB-C432-FA4F-9E6C-86488A13ABEB}" dt="2024-10-10T18:21:33.515" v="56" actId="478"/>
            <ac:cxnSpMkLst>
              <pc:docMk/>
              <pc:sldMasterMk cId="4027772655" sldId="2147483724"/>
              <pc:sldLayoutMk cId="2002710811" sldId="2147483725"/>
              <ac:cxnSpMk id="8" creationId="{1DE841D4-EA1F-064D-AF9E-EEF9E416878B}"/>
            </ac:cxnSpMkLst>
          </pc:cxnChg>
        </pc:sldLayoutChg>
        <pc:sldLayoutChg chg="addSp delSp modSp">
          <pc:chgData name="FRANCISCO ELOY" userId="ec5ac4ec-68f4-48bb-a4f1-9d67ae6bac78" providerId="ADAL" clId="{235069DB-C432-FA4F-9E6C-86488A13ABEB}" dt="2024-10-10T18:18:21.940" v="36" actId="1076"/>
          <pc:sldLayoutMkLst>
            <pc:docMk/>
            <pc:sldMasterMk cId="4027772655" sldId="2147483724"/>
            <pc:sldLayoutMk cId="2254984171" sldId="2147483726"/>
          </pc:sldLayoutMkLst>
          <pc:spChg chg="mod">
            <ac:chgData name="FRANCISCO ELOY" userId="ec5ac4ec-68f4-48bb-a4f1-9d67ae6bac78" providerId="ADAL" clId="{235069DB-C432-FA4F-9E6C-86488A13ABEB}" dt="2024-10-10T18:17:18.684" v="25" actId="1076"/>
            <ac:spMkLst>
              <pc:docMk/>
              <pc:sldMasterMk cId="4027772655" sldId="2147483724"/>
              <pc:sldLayoutMk cId="2254984171" sldId="2147483726"/>
              <ac:spMk id="2" creationId="{8CD19483-F0F7-D548-BE39-82CD7A0E1184}"/>
            </ac:spMkLst>
          </pc:spChg>
          <pc:spChg chg="del">
            <ac:chgData name="FRANCISCO ELOY" userId="ec5ac4ec-68f4-48bb-a4f1-9d67ae6bac78" providerId="ADAL" clId="{235069DB-C432-FA4F-9E6C-86488A13ABEB}" dt="2024-10-10T18:16:24.783" v="6" actId="478"/>
            <ac:spMkLst>
              <pc:docMk/>
              <pc:sldMasterMk cId="4027772655" sldId="2147483724"/>
              <pc:sldLayoutMk cId="2254984171" sldId="2147483726"/>
              <ac:spMk id="3" creationId="{F2898F0E-CDA9-394C-8B80-BFA319DFDA5E}"/>
            </ac:spMkLst>
          </pc:spChg>
          <pc:spChg chg="del">
            <ac:chgData name="FRANCISCO ELOY" userId="ec5ac4ec-68f4-48bb-a4f1-9d67ae6bac78" providerId="ADAL" clId="{235069DB-C432-FA4F-9E6C-86488A13ABEB}" dt="2024-10-10T18:16:24.783" v="6" actId="478"/>
            <ac:spMkLst>
              <pc:docMk/>
              <pc:sldMasterMk cId="4027772655" sldId="2147483724"/>
              <pc:sldLayoutMk cId="2254984171" sldId="2147483726"/>
              <ac:spMk id="4" creationId="{6FC34ABF-282F-FA45-9A09-AB43688627E4}"/>
            </ac:spMkLst>
          </pc:spChg>
          <pc:spChg chg="del">
            <ac:chgData name="FRANCISCO ELOY" userId="ec5ac4ec-68f4-48bb-a4f1-9d67ae6bac78" providerId="ADAL" clId="{235069DB-C432-FA4F-9E6C-86488A13ABEB}" dt="2024-10-10T18:16:24.783" v="6" actId="478"/>
            <ac:spMkLst>
              <pc:docMk/>
              <pc:sldMasterMk cId="4027772655" sldId="2147483724"/>
              <pc:sldLayoutMk cId="2254984171" sldId="2147483726"/>
              <ac:spMk id="5" creationId="{61714A0F-5952-374A-926D-CB38C288EFAE}"/>
            </ac:spMkLst>
          </pc:spChg>
          <pc:picChg chg="add mod">
            <ac:chgData name="FRANCISCO ELOY" userId="ec5ac4ec-68f4-48bb-a4f1-9d67ae6bac78" providerId="ADAL" clId="{235069DB-C432-FA4F-9E6C-86488A13ABEB}" dt="2024-10-10T18:18:21.940" v="36" actId="1076"/>
            <ac:picMkLst>
              <pc:docMk/>
              <pc:sldMasterMk cId="4027772655" sldId="2147483724"/>
              <pc:sldLayoutMk cId="2254984171" sldId="2147483726"/>
              <ac:picMk id="6" creationId="{CA70382C-3F66-C04F-BBB2-E752130D4D5C}"/>
            </ac:picMkLst>
          </pc:picChg>
          <pc:cxnChg chg="add mod">
            <ac:chgData name="FRANCISCO ELOY" userId="ec5ac4ec-68f4-48bb-a4f1-9d67ae6bac78" providerId="ADAL" clId="{235069DB-C432-FA4F-9E6C-86488A13ABEB}" dt="2024-10-10T18:18:09.638" v="27" actId="1076"/>
            <ac:cxnSpMkLst>
              <pc:docMk/>
              <pc:sldMasterMk cId="4027772655" sldId="2147483724"/>
              <pc:sldLayoutMk cId="2254984171" sldId="2147483726"/>
              <ac:cxnSpMk id="8" creationId="{1DE841D4-EA1F-064D-AF9E-EEF9E416878B}"/>
            </ac:cxnSpMkLst>
          </pc:cxnChg>
        </pc:sldLayoutChg>
      </pc:sldMasterChg>
    </pc:docChg>
  </pc:docChgLst>
  <pc:docChgLst>
    <pc:chgData name="FRANCISCO ADÃO ELOY JUNIOR" userId="S::francisco.eloy@fatec.sp.gov.br::ec5ac4ec-68f4-48bb-a4f1-9d67ae6bac78" providerId="AD" clId="Web-{9ECE4653-2EA0-94F2-FC73-387482AC8A22}"/>
    <pc:docChg chg="addSld modSld">
      <pc:chgData name="FRANCISCO ADÃO ELOY JUNIOR" userId="S::francisco.eloy@fatec.sp.gov.br::ec5ac4ec-68f4-48bb-a4f1-9d67ae6bac78" providerId="AD" clId="Web-{9ECE4653-2EA0-94F2-FC73-387482AC8A22}" dt="2024-10-10T18:08:59.242" v="3"/>
      <pc:docMkLst>
        <pc:docMk/>
      </pc:docMkLst>
      <pc:sldChg chg="addSp delSp modSp new">
        <pc:chgData name="FRANCISCO ADÃO ELOY JUNIOR" userId="S::francisco.eloy@fatec.sp.gov.br::ec5ac4ec-68f4-48bb-a4f1-9d67ae6bac78" providerId="AD" clId="Web-{9ECE4653-2EA0-94F2-FC73-387482AC8A22}" dt="2024-10-10T18:08:59.242" v="3"/>
        <pc:sldMkLst>
          <pc:docMk/>
          <pc:sldMk cId="4052259586" sldId="257"/>
        </pc:sldMkLst>
        <pc:spChg chg="del">
          <ac:chgData name="FRANCISCO ADÃO ELOY JUNIOR" userId="S::francisco.eloy@fatec.sp.gov.br::ec5ac4ec-68f4-48bb-a4f1-9d67ae6bac78" providerId="AD" clId="Web-{9ECE4653-2EA0-94F2-FC73-387482AC8A22}" dt="2024-10-10T18:07:57.163" v="2"/>
          <ac:spMkLst>
            <pc:docMk/>
            <pc:sldMk cId="4052259586" sldId="257"/>
            <ac:spMk id="2" creationId="{94EA1871-CC3E-DC1A-49E8-2F093F052C92}"/>
          </ac:spMkLst>
        </pc:spChg>
        <pc:spChg chg="del">
          <ac:chgData name="FRANCISCO ADÃO ELOY JUNIOR" userId="S::francisco.eloy@fatec.sp.gov.br::ec5ac4ec-68f4-48bb-a4f1-9d67ae6bac78" providerId="AD" clId="Web-{9ECE4653-2EA0-94F2-FC73-387482AC8A22}" dt="2024-10-10T18:07:57.163" v="1"/>
          <ac:spMkLst>
            <pc:docMk/>
            <pc:sldMk cId="4052259586" sldId="257"/>
            <ac:spMk id="3" creationId="{28B50D3D-3666-24AC-156B-921AEF3C82DA}"/>
          </ac:spMkLst>
        </pc:spChg>
        <pc:picChg chg="add mod">
          <ac:chgData name="FRANCISCO ADÃO ELOY JUNIOR" userId="S::francisco.eloy@fatec.sp.gov.br::ec5ac4ec-68f4-48bb-a4f1-9d67ae6bac78" providerId="AD" clId="Web-{9ECE4653-2EA0-94F2-FC73-387482AC8A22}" dt="2024-10-10T18:08:59.242" v="3"/>
          <ac:picMkLst>
            <pc:docMk/>
            <pc:sldMk cId="4052259586" sldId="257"/>
            <ac:picMk id="4" creationId="{936D2AF3-415F-11AE-047E-058A47C4905C}"/>
          </ac:picMkLst>
        </pc:picChg>
      </pc:sldChg>
    </pc:docChg>
  </pc:docChgLst>
  <pc:docChgLst>
    <pc:chgData name="FRANCISCO ADÃO ELOY JUNIOR" userId="S::francisco.eloy@fatec.sp.gov.br::ec5ac4ec-68f4-48bb-a4f1-9d67ae6bac78" providerId="AD" clId="Web-{6F5AFE11-DBEE-5371-974B-E11954F9859E}"/>
    <pc:docChg chg="addSld modSld sldOrd addMainMaster delMainMaster modMainMaster addSection modSection">
      <pc:chgData name="FRANCISCO ADÃO ELOY JUNIOR" userId="S::francisco.eloy@fatec.sp.gov.br::ec5ac4ec-68f4-48bb-a4f1-9d67ae6bac78" providerId="AD" clId="Web-{6F5AFE11-DBEE-5371-974B-E11954F9859E}" dt="2024-10-10T19:43:36.461" v="246" actId="1076"/>
      <pc:docMkLst>
        <pc:docMk/>
      </pc:docMkLst>
      <pc:sldChg chg="addSp delSp modSp add">
        <pc:chgData name="FRANCISCO ADÃO ELOY JUNIOR" userId="S::francisco.eloy@fatec.sp.gov.br::ec5ac4ec-68f4-48bb-a4f1-9d67ae6bac78" providerId="AD" clId="Web-{6F5AFE11-DBEE-5371-974B-E11954F9859E}" dt="2024-10-10T19:37:18.247" v="232"/>
        <pc:sldMkLst>
          <pc:docMk/>
          <pc:sldMk cId="921526662" sldId="256"/>
        </pc:sldMkLst>
        <pc:spChg chg="mod">
          <ac:chgData name="FRANCISCO ADÃO ELOY JUNIOR" userId="S::francisco.eloy@fatec.sp.gov.br::ec5ac4ec-68f4-48bb-a4f1-9d67ae6bac78" providerId="AD" clId="Web-{6F5AFE11-DBEE-5371-974B-E11954F9859E}" dt="2024-10-10T19:35:57.745" v="187"/>
          <ac:spMkLst>
            <pc:docMk/>
            <pc:sldMk cId="921526662" sldId="256"/>
            <ac:spMk id="2" creationId="{B885A6AA-D81C-6E01-58E6-D7ED9233D9A6}"/>
          </ac:spMkLst>
        </pc:spChg>
        <pc:spChg chg="del mod">
          <ac:chgData name="FRANCISCO ADÃO ELOY JUNIOR" userId="S::francisco.eloy@fatec.sp.gov.br::ec5ac4ec-68f4-48bb-a4f1-9d67ae6bac78" providerId="AD" clId="Web-{6F5AFE11-DBEE-5371-974B-E11954F9859E}" dt="2024-10-10T19:36:30.637" v="230"/>
          <ac:spMkLst>
            <pc:docMk/>
            <pc:sldMk cId="921526662" sldId="256"/>
            <ac:spMk id="3" creationId="{E81B5D12-45B6-A823-90B1-7B0C230D9815}"/>
          </ac:spMkLst>
        </pc:spChg>
        <pc:spChg chg="del">
          <ac:chgData name="FRANCISCO ADÃO ELOY JUNIOR" userId="S::francisco.eloy@fatec.sp.gov.br::ec5ac4ec-68f4-48bb-a4f1-9d67ae6bac78" providerId="AD" clId="Web-{6F5AFE11-DBEE-5371-974B-E11954F9859E}" dt="2024-10-10T19:35:58.417" v="189"/>
          <ac:spMkLst>
            <pc:docMk/>
            <pc:sldMk cId="921526662" sldId="256"/>
            <ac:spMk id="4" creationId="{BC324002-1736-1E13-55F0-2502099F5DF0}"/>
          </ac:spMkLst>
        </pc:spChg>
        <pc:spChg chg="add mod">
          <ac:chgData name="FRANCISCO ADÃO ELOY JUNIOR" userId="S::francisco.eloy@fatec.sp.gov.br::ec5ac4ec-68f4-48bb-a4f1-9d67ae6bac78" providerId="AD" clId="Web-{6F5AFE11-DBEE-5371-974B-E11954F9859E}" dt="2024-10-10T19:36:30.637" v="230"/>
          <ac:spMkLst>
            <pc:docMk/>
            <pc:sldMk cId="921526662" sldId="256"/>
            <ac:spMk id="7" creationId="{D0733812-DAF2-8854-AC6A-D20D22E420E5}"/>
          </ac:spMkLst>
        </pc:spChg>
        <pc:spChg chg="add del mod">
          <ac:chgData name="FRANCISCO ADÃO ELOY JUNIOR" userId="S::francisco.eloy@fatec.sp.gov.br::ec5ac4ec-68f4-48bb-a4f1-9d67ae6bac78" providerId="AD" clId="Web-{6F5AFE11-DBEE-5371-974B-E11954F9859E}" dt="2024-10-10T19:37:18.247" v="232"/>
          <ac:spMkLst>
            <pc:docMk/>
            <pc:sldMk cId="921526662" sldId="256"/>
            <ac:spMk id="9" creationId="{E2EF7DB8-EF90-BB5D-C7AA-A6A8CF88BC59}"/>
          </ac:spMkLst>
        </pc:spChg>
        <pc:picChg chg="add del mod ord">
          <ac:chgData name="FRANCISCO ADÃO ELOY JUNIOR" userId="S::francisco.eloy@fatec.sp.gov.br::ec5ac4ec-68f4-48bb-a4f1-9d67ae6bac78" providerId="AD" clId="Web-{6F5AFE11-DBEE-5371-974B-E11954F9859E}" dt="2024-10-10T19:36:35.684" v="231"/>
          <ac:picMkLst>
            <pc:docMk/>
            <pc:sldMk cId="921526662" sldId="256"/>
            <ac:picMk id="5" creationId="{446D3817-EBD6-267A-AC69-D093EC516A53}"/>
          </ac:picMkLst>
        </pc:picChg>
        <pc:picChg chg="add mod ord">
          <ac:chgData name="FRANCISCO ADÃO ELOY JUNIOR" userId="S::francisco.eloy@fatec.sp.gov.br::ec5ac4ec-68f4-48bb-a4f1-9d67ae6bac78" providerId="AD" clId="Web-{6F5AFE11-DBEE-5371-974B-E11954F9859E}" dt="2024-10-10T19:37:18.247" v="232"/>
          <ac:picMkLst>
            <pc:docMk/>
            <pc:sldMk cId="921526662" sldId="256"/>
            <ac:picMk id="10" creationId="{D773DB6E-119E-8F78-C044-3F37511D5537}"/>
          </ac:picMkLst>
        </pc:picChg>
      </pc:sldChg>
      <pc:sldChg chg="addSp delSp modSp mod ord modClrScheme delDesignElem chgLayout">
        <pc:chgData name="FRANCISCO ADÃO ELOY JUNIOR" userId="S::francisco.eloy@fatec.sp.gov.br::ec5ac4ec-68f4-48bb-a4f1-9d67ae6bac78" providerId="AD" clId="Web-{6F5AFE11-DBEE-5371-974B-E11954F9859E}" dt="2024-10-10T19:21:10.767" v="181"/>
        <pc:sldMkLst>
          <pc:docMk/>
          <pc:sldMk cId="4216872342" sldId="258"/>
        </pc:sldMkLst>
        <pc:spChg chg="mod ord">
          <ac:chgData name="FRANCISCO ADÃO ELOY JUNIOR" userId="S::francisco.eloy@fatec.sp.gov.br::ec5ac4ec-68f4-48bb-a4f1-9d67ae6bac78" providerId="AD" clId="Web-{6F5AFE11-DBEE-5371-974B-E11954F9859E}" dt="2024-10-10T19:18:13.293" v="177" actId="20577"/>
          <ac:spMkLst>
            <pc:docMk/>
            <pc:sldMk cId="4216872342" sldId="258"/>
            <ac:spMk id="2" creationId="{5748672E-9C76-AA49-BDDE-1369CE5AECBF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7:14.026" v="158"/>
          <ac:spMkLst>
            <pc:docMk/>
            <pc:sldMk cId="4216872342" sldId="258"/>
            <ac:spMk id="8" creationId="{C1DD1A8A-57D5-4A81-AD04-532B043C5611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7:14.026" v="158"/>
          <ac:spMkLst>
            <pc:docMk/>
            <pc:sldMk cId="4216872342" sldId="258"/>
            <ac:spMk id="10" creationId="{007891EC-4501-44ED-A8C8-B11B6DB767AB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7:36.464" v="162"/>
          <ac:spMkLst>
            <pc:docMk/>
            <pc:sldMk cId="4216872342" sldId="258"/>
            <ac:spMk id="16" creationId="{9B7AD9F6-8CE7-4299-8FC6-328F4DCD3FF9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7:36.464" v="162"/>
          <ac:spMkLst>
            <pc:docMk/>
            <pc:sldMk cId="4216872342" sldId="258"/>
            <ac:spMk id="18" creationId="{F49775AF-8896-43EE-92C6-83497D6DC56F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7:36.464" v="162"/>
          <ac:spMkLst>
            <pc:docMk/>
            <pc:sldMk cId="4216872342" sldId="258"/>
            <ac:spMk id="24" creationId="{9B7AD9F6-8CE7-4299-8FC6-328F4DCD3FF9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7:36.464" v="162"/>
          <ac:spMkLst>
            <pc:docMk/>
            <pc:sldMk cId="4216872342" sldId="258"/>
            <ac:spMk id="26" creationId="{F49775AF-8896-43EE-92C6-83497D6DC56F}"/>
          </ac:spMkLst>
        </pc:spChg>
        <pc:picChg chg="del">
          <ac:chgData name="FRANCISCO ADÃO ELOY JUNIOR" userId="S::francisco.eloy@fatec.sp.gov.br::ec5ac4ec-68f4-48bb-a4f1-9d67ae6bac78" providerId="AD" clId="Web-{6F5AFE11-DBEE-5371-974B-E11954F9859E}" dt="2024-10-10T19:16:49.698" v="149"/>
          <ac:picMkLst>
            <pc:docMk/>
            <pc:sldMk cId="4216872342" sldId="258"/>
            <ac:picMk id="4" creationId="{A5618C6F-8E73-BB8D-415F-033A50AEBF2D}"/>
          </ac:picMkLst>
        </pc:picChg>
        <pc:picChg chg="add del">
          <ac:chgData name="FRANCISCO ADÃO ELOY JUNIOR" userId="S::francisco.eloy@fatec.sp.gov.br::ec5ac4ec-68f4-48bb-a4f1-9d67ae6bac78" providerId="AD" clId="Web-{6F5AFE11-DBEE-5371-974B-E11954F9859E}" dt="2024-10-10T19:17:28.808" v="161"/>
          <ac:picMkLst>
            <pc:docMk/>
            <pc:sldMk cId="4216872342" sldId="258"/>
            <ac:picMk id="12" creationId="{6C79663F-9F69-01FC-5861-EF643999C36D}"/>
          </ac:picMkLst>
        </pc:picChg>
        <pc:picChg chg="add del">
          <ac:chgData name="FRANCISCO ADÃO ELOY JUNIOR" userId="S::francisco.eloy@fatec.sp.gov.br::ec5ac4ec-68f4-48bb-a4f1-9d67ae6bac78" providerId="AD" clId="Web-{6F5AFE11-DBEE-5371-974B-E11954F9859E}" dt="2024-10-10T19:21:10.767" v="181"/>
          <ac:picMkLst>
            <pc:docMk/>
            <pc:sldMk cId="4216872342" sldId="258"/>
            <ac:picMk id="20" creationId="{A22950D9-4881-FE7A-F475-932D4454E04D}"/>
          </ac:picMkLst>
        </pc:picChg>
      </pc:sldChg>
      <pc:sldChg chg="addSp delSp modSp mod modClrScheme delDesignElem chgLayout">
        <pc:chgData name="FRANCISCO ADÃO ELOY JUNIOR" userId="S::francisco.eloy@fatec.sp.gov.br::ec5ac4ec-68f4-48bb-a4f1-9d67ae6bac78" providerId="AD" clId="Web-{6F5AFE11-DBEE-5371-974B-E11954F9859E}" dt="2024-10-10T19:06:42.258" v="86"/>
        <pc:sldMkLst>
          <pc:docMk/>
          <pc:sldMk cId="2222766857" sldId="259"/>
        </pc:sldMkLst>
        <pc:spChg chg="mod ord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2" creationId="{D065315B-43E7-4B42-AB51-0D8FD8517A51}"/>
          </ac:spMkLst>
        </pc:spChg>
        <pc:spChg chg="mod ord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3" creationId="{7C1C591F-3761-2249-BE4B-F9A0DFC56AF5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26" creationId="{2C61293E-6EBE-43EF-A52C-9BEBFD7679D4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28" creationId="{21540236-BFD5-4A9D-8840-4703E7F76825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3.742" v="80"/>
          <ac:spMkLst>
            <pc:docMk/>
            <pc:sldMk cId="2222766857" sldId="259"/>
            <ac:spMk id="33" creationId="{327D73B4-9F5C-4A64-A179-51B9500CB8B5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3.742" v="80"/>
          <ac:spMkLst>
            <pc:docMk/>
            <pc:sldMk cId="2222766857" sldId="259"/>
            <ac:spMk id="35" creationId="{C1F06963-6374-4B48-844F-071A9BAAAE02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3.742" v="80"/>
          <ac:spMkLst>
            <pc:docMk/>
            <pc:sldMk cId="2222766857" sldId="259"/>
            <ac:spMk id="37" creationId="{6CB927A4-E432-4310-9CD5-E89FF5063179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3.742" v="80"/>
          <ac:spMkLst>
            <pc:docMk/>
            <pc:sldMk cId="2222766857" sldId="259"/>
            <ac:spMk id="39" creationId="{1453BF6C-B012-48B7-B4E8-6D7AC7C27D02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3.742" v="80"/>
          <ac:spMkLst>
            <pc:docMk/>
            <pc:sldMk cId="2222766857" sldId="259"/>
            <ac:spMk id="41" creationId="{E3020543-B24B-4EC4-8FFC-8DD88EEA91A8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8.882" v="82"/>
          <ac:spMkLst>
            <pc:docMk/>
            <pc:sldMk cId="2222766857" sldId="259"/>
            <ac:spMk id="45" creationId="{04812C46-200A-4DEB-A05E-3ED6C68C2387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8.882" v="82"/>
          <ac:spMkLst>
            <pc:docMk/>
            <pc:sldMk cId="2222766857" sldId="259"/>
            <ac:spMk id="46" creationId="{D1EA859B-E555-4109-94F3-6700E046E008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24.727" v="84"/>
          <ac:spMkLst>
            <pc:docMk/>
            <pc:sldMk cId="2222766857" sldId="259"/>
            <ac:spMk id="48" creationId="{2C61293E-6EBE-43EF-A52C-9BEBFD7679D4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24.727" v="84"/>
          <ac:spMkLst>
            <pc:docMk/>
            <pc:sldMk cId="2222766857" sldId="259"/>
            <ac:spMk id="49" creationId="{21540236-BFD5-4A9D-8840-4703E7F76825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51" creationId="{4F7EBAE4-9945-4473-9E34-B2C66EA0F03D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52" creationId="{70BEB1E7-2F88-40BC-B73D-42E5B6F80BFC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53" creationId="{A7B99495-F43F-4D80-A44F-2CB4764EB90B}"/>
          </ac:spMkLst>
        </pc:spChg>
        <pc:picChg chg="mod ord">
          <ac:chgData name="FRANCISCO ADÃO ELOY JUNIOR" userId="S::francisco.eloy@fatec.sp.gov.br::ec5ac4ec-68f4-48bb-a4f1-9d67ae6bac78" providerId="AD" clId="Web-{6F5AFE11-DBEE-5371-974B-E11954F9859E}" dt="2024-10-10T19:06:42.258" v="86"/>
          <ac:picMkLst>
            <pc:docMk/>
            <pc:sldMk cId="2222766857" sldId="259"/>
            <ac:picMk id="27" creationId="{7FD7CC02-0F02-8608-E231-EA0C411F6ED3}"/>
          </ac:picMkLst>
        </pc:picChg>
        <pc:cxnChg chg="add del">
          <ac:chgData name="FRANCISCO ADÃO ELOY JUNIOR" userId="S::francisco.eloy@fatec.sp.gov.br::ec5ac4ec-68f4-48bb-a4f1-9d67ae6bac78" providerId="AD" clId="Web-{6F5AFE11-DBEE-5371-974B-E11954F9859E}" dt="2024-10-10T19:06:03.742" v="80"/>
          <ac:cxnSpMkLst>
            <pc:docMk/>
            <pc:sldMk cId="2222766857" sldId="259"/>
            <ac:cxnSpMk id="43" creationId="{C49DA8F6-BCC1-4447-B54C-57856834B94B}"/>
          </ac:cxnSpMkLst>
        </pc:cxnChg>
      </pc:sldChg>
      <pc:sldChg chg="addSp modSp mod ord setBg modClrScheme chgLayout">
        <pc:chgData name="FRANCISCO ADÃO ELOY JUNIOR" userId="S::francisco.eloy@fatec.sp.gov.br::ec5ac4ec-68f4-48bb-a4f1-9d67ae6bac78" providerId="AD" clId="Web-{6F5AFE11-DBEE-5371-974B-E11954F9859E}" dt="2024-10-10T19:15:57.571" v="146" actId="20577"/>
        <pc:sldMkLst>
          <pc:docMk/>
          <pc:sldMk cId="55486336" sldId="261"/>
        </pc:sldMkLst>
        <pc:spChg chg="add mod">
          <ac:chgData name="FRANCISCO ADÃO ELOY JUNIOR" userId="S::francisco.eloy@fatec.sp.gov.br::ec5ac4ec-68f4-48bb-a4f1-9d67ae6bac78" providerId="AD" clId="Web-{6F5AFE11-DBEE-5371-974B-E11954F9859E}" dt="2024-10-10T19:15:57.571" v="146" actId="20577"/>
          <ac:spMkLst>
            <pc:docMk/>
            <pc:sldMk cId="55486336" sldId="261"/>
            <ac:spMk id="2" creationId="{EDE88DAD-3955-880F-0822-1023A04E3C41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4:57.491" v="134"/>
          <ac:spMkLst>
            <pc:docMk/>
            <pc:sldMk cId="55486336" sldId="261"/>
            <ac:spMk id="9" creationId="{9B7AD9F6-8CE7-4299-8FC6-328F4DCD3FF9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4:57.491" v="134"/>
          <ac:spMkLst>
            <pc:docMk/>
            <pc:sldMk cId="55486336" sldId="261"/>
            <ac:spMk id="10" creationId="{F49775AF-8896-43EE-92C6-83497D6DC56F}"/>
          </ac:spMkLst>
        </pc:spChg>
        <pc:picChg chg="add mod">
          <ac:chgData name="FRANCISCO ADÃO ELOY JUNIOR" userId="S::francisco.eloy@fatec.sp.gov.br::ec5ac4ec-68f4-48bb-a4f1-9d67ae6bac78" providerId="AD" clId="Web-{6F5AFE11-DBEE-5371-974B-E11954F9859E}" dt="2024-10-10T19:14:57.491" v="134"/>
          <ac:picMkLst>
            <pc:docMk/>
            <pc:sldMk cId="55486336" sldId="261"/>
            <ac:picMk id="3" creationId="{CD75E2E2-B470-99B8-670B-89063C6DCB69}"/>
          </ac:picMkLst>
        </pc:picChg>
      </pc:sldChg>
      <pc:sldChg chg="addSp delSp modSp mod ord modClrScheme delDesignElem chgLayout">
        <pc:chgData name="FRANCISCO ADÃO ELOY JUNIOR" userId="S::francisco.eloy@fatec.sp.gov.br::ec5ac4ec-68f4-48bb-a4f1-9d67ae6bac78" providerId="AD" clId="Web-{6F5AFE11-DBEE-5371-974B-E11954F9859E}" dt="2024-10-10T19:15:40.789" v="141"/>
        <pc:sldMkLst>
          <pc:docMk/>
          <pc:sldMk cId="720322117" sldId="262"/>
        </pc:sldMkLst>
        <pc:spChg chg="mod ord">
          <ac:chgData name="FRANCISCO ADÃO ELOY JUNIOR" userId="S::francisco.eloy@fatec.sp.gov.br::ec5ac4ec-68f4-48bb-a4f1-9d67ae6bac78" providerId="AD" clId="Web-{6F5AFE11-DBEE-5371-974B-E11954F9859E}" dt="2024-10-10T19:15:12.335" v="135"/>
          <ac:spMkLst>
            <pc:docMk/>
            <pc:sldMk cId="720322117" sldId="262"/>
            <ac:spMk id="2" creationId="{8FE04A90-2E8E-0044-7A90-AB2219A157DE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5:12.335" v="135"/>
          <ac:spMkLst>
            <pc:docMk/>
            <pc:sldMk cId="720322117" sldId="262"/>
            <ac:spMk id="8" creationId="{C1DD1A8A-57D5-4A81-AD04-532B043C5611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5:12.335" v="135"/>
          <ac:spMkLst>
            <pc:docMk/>
            <pc:sldMk cId="720322117" sldId="262"/>
            <ac:spMk id="10" creationId="{007891EC-4501-44ED-A8C8-B11B6DB767AB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5:12.335" v="135"/>
          <ac:spMkLst>
            <pc:docMk/>
            <pc:sldMk cId="720322117" sldId="262"/>
            <ac:spMk id="15" creationId="{9B7AD9F6-8CE7-4299-8FC6-328F4DCD3FF9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5:12.335" v="135"/>
          <ac:spMkLst>
            <pc:docMk/>
            <pc:sldMk cId="720322117" sldId="262"/>
            <ac:spMk id="17" creationId="{F49775AF-8896-43EE-92C6-83497D6DC56F}"/>
          </ac:spMkLst>
        </pc:spChg>
        <pc:picChg chg="mod ord modCrop">
          <ac:chgData name="FRANCISCO ADÃO ELOY JUNIOR" userId="S::francisco.eloy@fatec.sp.gov.br::ec5ac4ec-68f4-48bb-a4f1-9d67ae6bac78" providerId="AD" clId="Web-{6F5AFE11-DBEE-5371-974B-E11954F9859E}" dt="2024-10-10T19:15:40.789" v="141"/>
          <ac:picMkLst>
            <pc:docMk/>
            <pc:sldMk cId="720322117" sldId="262"/>
            <ac:picMk id="4" creationId="{E8E70EEA-F361-BFF3-3C30-C3CFF7DA533E}"/>
          </ac:picMkLst>
        </pc:picChg>
      </pc:sldChg>
      <pc:sldChg chg="addSp delSp modSp mod modClrScheme delDesignElem chgLayout">
        <pc:chgData name="FRANCISCO ADÃO ELOY JUNIOR" userId="S::francisco.eloy@fatec.sp.gov.br::ec5ac4ec-68f4-48bb-a4f1-9d67ae6bac78" providerId="AD" clId="Web-{6F5AFE11-DBEE-5371-974B-E11954F9859E}" dt="2024-10-10T19:05:23.209" v="77"/>
        <pc:sldMkLst>
          <pc:docMk/>
          <pc:sldMk cId="193433201" sldId="263"/>
        </pc:sldMkLst>
        <pc:spChg chg="mod ord">
          <ac:chgData name="FRANCISCO ADÃO ELOY JUNIOR" userId="S::francisco.eloy@fatec.sp.gov.br::ec5ac4ec-68f4-48bb-a4f1-9d67ae6bac78" providerId="AD" clId="Web-{6F5AFE11-DBEE-5371-974B-E11954F9859E}" dt="2024-10-10T19:05:23.209" v="77"/>
          <ac:spMkLst>
            <pc:docMk/>
            <pc:sldMk cId="193433201" sldId="263"/>
            <ac:spMk id="2" creationId="{D1E7674E-13C3-E051-1B9B-47249B810681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8:45:19.254" v="2" actId="20577"/>
          <ac:spMkLst>
            <pc:docMk/>
            <pc:sldMk cId="193433201" sldId="263"/>
            <ac:spMk id="5" creationId="{FAD3A75D-4C6B-7E22-0962-4796EAFAB680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5:23.209" v="77"/>
          <ac:spMkLst>
            <pc:docMk/>
            <pc:sldMk cId="193433201" sldId="263"/>
            <ac:spMk id="8" creationId="{71B2258F-86CA-4D4D-8270-BC05FCDEBFB3}"/>
          </ac:spMkLst>
        </pc:spChg>
        <pc:picChg chg="mod">
          <ac:chgData name="FRANCISCO ADÃO ELOY JUNIOR" userId="S::francisco.eloy@fatec.sp.gov.br::ec5ac4ec-68f4-48bb-a4f1-9d67ae6bac78" providerId="AD" clId="Web-{6F5AFE11-DBEE-5371-974B-E11954F9859E}" dt="2024-10-10T18:46:04.520" v="9" actId="1076"/>
          <ac:picMkLst>
            <pc:docMk/>
            <pc:sldMk cId="193433201" sldId="263"/>
            <ac:picMk id="6" creationId="{3E32A0BE-4AE7-565C-14F0-14DEE2544AD3}"/>
          </ac:picMkLst>
        </pc:picChg>
      </pc:sldChg>
      <pc:sldChg chg="addSp delSp modSp new mod setBg modClrScheme delDesignElem chgLayout">
        <pc:chgData name="FRANCISCO ADÃO ELOY JUNIOR" userId="S::francisco.eloy@fatec.sp.gov.br::ec5ac4ec-68f4-48bb-a4f1-9d67ae6bac78" providerId="AD" clId="Web-{6F5AFE11-DBEE-5371-974B-E11954F9859E}" dt="2024-10-10T19:20:27.469" v="180"/>
        <pc:sldMkLst>
          <pc:docMk/>
          <pc:sldMk cId="3747793492" sldId="264"/>
        </pc:sldMkLst>
        <pc:spChg chg="mod ord">
          <ac:chgData name="FRANCISCO ADÃO ELOY JUNIOR" userId="S::francisco.eloy@fatec.sp.gov.br::ec5ac4ec-68f4-48bb-a4f1-9d67ae6bac78" providerId="AD" clId="Web-{6F5AFE11-DBEE-5371-974B-E11954F9859E}" dt="2024-10-10T19:20:27.469" v="180"/>
          <ac:spMkLst>
            <pc:docMk/>
            <pc:sldMk cId="3747793492" sldId="264"/>
            <ac:spMk id="2" creationId="{3678884F-CEAC-2E21-AA01-C47FF90145B3}"/>
          </ac:spMkLst>
        </pc:spChg>
        <pc:spChg chg="add del mod">
          <ac:chgData name="FRANCISCO ADÃO ELOY JUNIOR" userId="S::francisco.eloy@fatec.sp.gov.br::ec5ac4ec-68f4-48bb-a4f1-9d67ae6bac78" providerId="AD" clId="Web-{6F5AFE11-DBEE-5371-974B-E11954F9859E}" dt="2024-10-10T19:03:56.019" v="67"/>
          <ac:spMkLst>
            <pc:docMk/>
            <pc:sldMk cId="3747793492" sldId="264"/>
            <ac:spMk id="3" creationId="{DD9E95AA-FADB-8296-CA87-99147C6A07E3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3:56.019" v="67"/>
          <ac:spMkLst>
            <pc:docMk/>
            <pc:sldMk cId="3747793492" sldId="264"/>
            <ac:spMk id="8" creationId="{907EF6B7-1338-4443-8C46-6A318D952DFD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3:56.019" v="67"/>
          <ac:spMkLst>
            <pc:docMk/>
            <pc:sldMk cId="3747793492" sldId="264"/>
            <ac:spMk id="10" creationId="{DAAE4CDD-124C-4DCF-9584-B6033B545DD5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3:56.019" v="67"/>
          <ac:spMkLst>
            <pc:docMk/>
            <pc:sldMk cId="3747793492" sldId="264"/>
            <ac:spMk id="12" creationId="{081E4A58-353D-44AE-B2FC-2A74E2E400F7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5:30.272" v="78"/>
          <ac:spMkLst>
            <pc:docMk/>
            <pc:sldMk cId="3747793492" sldId="264"/>
            <ac:spMk id="17" creationId="{389575E1-3389-451A-A5F7-27854C25C599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3:56.019" v="66"/>
          <ac:spMkLst>
            <pc:docMk/>
            <pc:sldMk cId="3747793492" sldId="264"/>
            <ac:spMk id="18" creationId="{2659FDB4-FCBE-4A89-B46D-43D4FA54464D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5:30.272" v="78"/>
          <ac:spMkLst>
            <pc:docMk/>
            <pc:sldMk cId="3747793492" sldId="264"/>
            <ac:spMk id="19" creationId="{A53CCC5C-D88E-40FB-B30B-23DCDBD01D37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5:30.272" v="78"/>
          <ac:spMkLst>
            <pc:docMk/>
            <pc:sldMk cId="3747793492" sldId="264"/>
            <ac:spMk id="21" creationId="{081E4A58-353D-44AE-B2FC-2A74E2E400F7}"/>
          </ac:spMkLst>
        </pc:spChg>
        <pc:spChg chg="add del mod ord">
          <ac:chgData name="FRANCISCO ADÃO ELOY JUNIOR" userId="S::francisco.eloy@fatec.sp.gov.br::ec5ac4ec-68f4-48bb-a4f1-9d67ae6bac78" providerId="AD" clId="Web-{6F5AFE11-DBEE-5371-974B-E11954F9859E}" dt="2024-10-10T19:05:30.272" v="78"/>
          <ac:spMkLst>
            <pc:docMk/>
            <pc:sldMk cId="3747793492" sldId="264"/>
            <ac:spMk id="22" creationId="{DD9E95AA-FADB-8296-CA87-99147C6A07E3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20:27.469" v="180"/>
          <ac:spMkLst>
            <pc:docMk/>
            <pc:sldMk cId="3747793492" sldId="264"/>
            <ac:spMk id="28" creationId="{2659FDB4-FCBE-4A89-B46D-43D4FA54464D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20:27.438" v="179"/>
          <ac:spMkLst>
            <pc:docMk/>
            <pc:sldMk cId="3747793492" sldId="264"/>
            <ac:spMk id="35" creationId="{F13C74B1-5B17-4795-BED0-7140497B445A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20:27.438" v="179"/>
          <ac:spMkLst>
            <pc:docMk/>
            <pc:sldMk cId="3747793492" sldId="264"/>
            <ac:spMk id="37" creationId="{D4974D33-8DC5-464E-8C6D-BE58F0669C17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20:27.469" v="180"/>
          <ac:spMkLst>
            <pc:docMk/>
            <pc:sldMk cId="3747793492" sldId="264"/>
            <ac:spMk id="43" creationId="{8D1AA55E-40D5-461B-A5A8-4AE8AAB71B08}"/>
          </ac:spMkLst>
        </pc:spChg>
        <pc:grpChg chg="add">
          <ac:chgData name="FRANCISCO ADÃO ELOY JUNIOR" userId="S::francisco.eloy@fatec.sp.gov.br::ec5ac4ec-68f4-48bb-a4f1-9d67ae6bac78" providerId="AD" clId="Web-{6F5AFE11-DBEE-5371-974B-E11954F9859E}" dt="2024-10-10T19:20:27.469" v="180"/>
          <ac:grpSpMkLst>
            <pc:docMk/>
            <pc:sldMk cId="3747793492" sldId="264"/>
            <ac:grpSpMk id="39" creationId="{34F88D19-C269-4F98-BE6B-CFB6207D3669}"/>
          </ac:grpSpMkLst>
        </pc:grpChg>
        <pc:graphicFrameChg chg="add del">
          <ac:chgData name="FRANCISCO ADÃO ELOY JUNIOR" userId="S::francisco.eloy@fatec.sp.gov.br::ec5ac4ec-68f4-48bb-a4f1-9d67ae6bac78" providerId="AD" clId="Web-{6F5AFE11-DBEE-5371-974B-E11954F9859E}" dt="2024-10-10T19:03:56.019" v="66"/>
          <ac:graphicFrameMkLst>
            <pc:docMk/>
            <pc:sldMk cId="3747793492" sldId="264"/>
            <ac:graphicFrameMk id="14" creationId="{4B8DA2AA-37A6-7631-A743-7A9968527F4B}"/>
          </ac:graphicFrameMkLst>
        </pc:graphicFrameChg>
        <pc:graphicFrameChg chg="add mod modGraphic">
          <ac:chgData name="FRANCISCO ADÃO ELOY JUNIOR" userId="S::francisco.eloy@fatec.sp.gov.br::ec5ac4ec-68f4-48bb-a4f1-9d67ae6bac78" providerId="AD" clId="Web-{6F5AFE11-DBEE-5371-974B-E11954F9859E}" dt="2024-10-10T19:20:27.469" v="180"/>
          <ac:graphicFrameMkLst>
            <pc:docMk/>
            <pc:sldMk cId="3747793492" sldId="264"/>
            <ac:graphicFrameMk id="24" creationId="{161DB0EF-2736-36B5-7CFB-13C0C3DD69CD}"/>
          </ac:graphicFrameMkLst>
        </pc:graphicFrameChg>
        <pc:cxnChg chg="add del">
          <ac:chgData name="FRANCISCO ADÃO ELOY JUNIOR" userId="S::francisco.eloy@fatec.sp.gov.br::ec5ac4ec-68f4-48bb-a4f1-9d67ae6bac78" providerId="AD" clId="Web-{6F5AFE11-DBEE-5371-974B-E11954F9859E}" dt="2024-10-10T19:03:56.019" v="66"/>
          <ac:cxnSpMkLst>
            <pc:docMk/>
            <pc:sldMk cId="3747793492" sldId="264"/>
            <ac:cxnSpMk id="20" creationId="{C8F51B3F-8331-4E4A-AE96-D47B1006EEAD}"/>
          </ac:cxnSpMkLst>
        </pc:cxnChg>
        <pc:cxnChg chg="add del">
          <ac:chgData name="FRANCISCO ADÃO ELOY JUNIOR" userId="S::francisco.eloy@fatec.sp.gov.br::ec5ac4ec-68f4-48bb-a4f1-9d67ae6bac78" providerId="AD" clId="Web-{6F5AFE11-DBEE-5371-974B-E11954F9859E}" dt="2024-10-10T19:20:27.469" v="180"/>
          <ac:cxnSpMkLst>
            <pc:docMk/>
            <pc:sldMk cId="3747793492" sldId="264"/>
            <ac:cxnSpMk id="30" creationId="{C8F51B3F-8331-4E4A-AE96-D47B1006EEAD}"/>
          </ac:cxnSpMkLst>
        </pc:cxnChg>
        <pc:cxnChg chg="add">
          <ac:chgData name="FRANCISCO ADÃO ELOY JUNIOR" userId="S::francisco.eloy@fatec.sp.gov.br::ec5ac4ec-68f4-48bb-a4f1-9d67ae6bac78" providerId="AD" clId="Web-{6F5AFE11-DBEE-5371-974B-E11954F9859E}" dt="2024-10-10T19:20:27.469" v="180"/>
          <ac:cxnSpMkLst>
            <pc:docMk/>
            <pc:sldMk cId="3747793492" sldId="264"/>
            <ac:cxnSpMk id="44" creationId="{C49DA8F6-BCC1-4447-B54C-57856834B94B}"/>
          </ac:cxnSpMkLst>
        </pc:cxnChg>
      </pc:sldChg>
      <pc:sldChg chg="new">
        <pc:chgData name="FRANCISCO ADÃO ELOY JUNIOR" userId="S::francisco.eloy@fatec.sp.gov.br::ec5ac4ec-68f4-48bb-a4f1-9d67ae6bac78" providerId="AD" clId="Web-{6F5AFE11-DBEE-5371-974B-E11954F9859E}" dt="2024-10-10T19:08:13.448" v="102"/>
        <pc:sldMkLst>
          <pc:docMk/>
          <pc:sldMk cId="600856537" sldId="265"/>
        </pc:sldMkLst>
      </pc:sldChg>
      <pc:sldChg chg="add replId">
        <pc:chgData name="FRANCISCO ADÃO ELOY JUNIOR" userId="S::francisco.eloy@fatec.sp.gov.br::ec5ac4ec-68f4-48bb-a4f1-9d67ae6bac78" providerId="AD" clId="Web-{6F5AFE11-DBEE-5371-974B-E11954F9859E}" dt="2024-10-10T19:08:15.886" v="103"/>
        <pc:sldMkLst>
          <pc:docMk/>
          <pc:sldMk cId="478583284" sldId="266"/>
        </pc:sldMkLst>
      </pc:sldChg>
      <pc:sldChg chg="addSp delSp modSp new">
        <pc:chgData name="FRANCISCO ADÃO ELOY JUNIOR" userId="S::francisco.eloy@fatec.sp.gov.br::ec5ac4ec-68f4-48bb-a4f1-9d67ae6bac78" providerId="AD" clId="Web-{6F5AFE11-DBEE-5371-974B-E11954F9859E}" dt="2024-10-10T19:36:17.355" v="229"/>
        <pc:sldMkLst>
          <pc:docMk/>
          <pc:sldMk cId="3578813097" sldId="267"/>
        </pc:sldMkLst>
        <pc:spChg chg="mod">
          <ac:chgData name="FRANCISCO ADÃO ELOY JUNIOR" userId="S::francisco.eloy@fatec.sp.gov.br::ec5ac4ec-68f4-48bb-a4f1-9d67ae6bac78" providerId="AD" clId="Web-{6F5AFE11-DBEE-5371-974B-E11954F9859E}" dt="2024-10-10T19:36:05.886" v="222"/>
          <ac:spMkLst>
            <pc:docMk/>
            <pc:sldMk cId="3578813097" sldId="267"/>
            <ac:spMk id="2" creationId="{CAB0CFA4-670E-5A5C-35DF-379278F2367C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5.886" v="223"/>
          <ac:spMkLst>
            <pc:docMk/>
            <pc:sldMk cId="3578813097" sldId="267"/>
            <ac:spMk id="3" creationId="{A85D6A47-C4FE-9369-3735-7A4F53F44970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5.886" v="225"/>
          <ac:spMkLst>
            <pc:docMk/>
            <pc:sldMk cId="3578813097" sldId="267"/>
            <ac:spMk id="4" creationId="{2C2F5FE1-1C5A-BB4D-500E-B3030F2104F6}"/>
          </ac:spMkLst>
        </pc:spChg>
        <pc:spChg chg="del">
          <ac:chgData name="FRANCISCO ADÃO ELOY JUNIOR" userId="S::francisco.eloy@fatec.sp.gov.br::ec5ac4ec-68f4-48bb-a4f1-9d67ae6bac78" providerId="AD" clId="Web-{6F5AFE11-DBEE-5371-974B-E11954F9859E}" dt="2024-10-10T19:36:17.355" v="229"/>
          <ac:spMkLst>
            <pc:docMk/>
            <pc:sldMk cId="3578813097" sldId="267"/>
            <ac:spMk id="5" creationId="{C8AAA4FC-CCF5-D1E9-F234-D69DB5BF1269}"/>
          </ac:spMkLst>
        </pc:spChg>
        <pc:picChg chg="add mod ord">
          <ac:chgData name="FRANCISCO ADÃO ELOY JUNIOR" userId="S::francisco.eloy@fatec.sp.gov.br::ec5ac4ec-68f4-48bb-a4f1-9d67ae6bac78" providerId="AD" clId="Web-{6F5AFE11-DBEE-5371-974B-E11954F9859E}" dt="2024-10-10T19:36:17.355" v="229"/>
          <ac:picMkLst>
            <pc:docMk/>
            <pc:sldMk cId="3578813097" sldId="267"/>
            <ac:picMk id="6" creationId="{50E9C5C3-971C-002F-E1CC-16E49F212A44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F5AFE11-DBEE-5371-974B-E11954F9859E}" dt="2024-10-10T19:36:14.636" v="228"/>
        <pc:sldMkLst>
          <pc:docMk/>
          <pc:sldMk cId="2521245818" sldId="268"/>
        </pc:sldMkLst>
        <pc:spChg chg="mod">
          <ac:chgData name="FRANCISCO ADÃO ELOY JUNIOR" userId="S::francisco.eloy@fatec.sp.gov.br::ec5ac4ec-68f4-48bb-a4f1-9d67ae6bac78" providerId="AD" clId="Web-{6F5AFE11-DBEE-5371-974B-E11954F9859E}" dt="2024-10-10T19:36:04.339" v="211"/>
          <ac:spMkLst>
            <pc:docMk/>
            <pc:sldMk cId="2521245818" sldId="268"/>
            <ac:spMk id="2" creationId="{32EC41BA-0214-FF97-8B2D-D6FA0B4685DA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370" v="213"/>
          <ac:spMkLst>
            <pc:docMk/>
            <pc:sldMk cId="2521245818" sldId="268"/>
            <ac:spMk id="3" creationId="{C7F57A78-776A-290E-FA46-7FAA9081EBA7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370" v="215"/>
          <ac:spMkLst>
            <pc:docMk/>
            <pc:sldMk cId="2521245818" sldId="268"/>
            <ac:spMk id="4" creationId="{FB120EE2-BBBD-A95C-970D-A4E7CDCEB4AD}"/>
          </ac:spMkLst>
        </pc:spChg>
        <pc:spChg chg="del">
          <ac:chgData name="FRANCISCO ADÃO ELOY JUNIOR" userId="S::francisco.eloy@fatec.sp.gov.br::ec5ac4ec-68f4-48bb-a4f1-9d67ae6bac78" providerId="AD" clId="Web-{6F5AFE11-DBEE-5371-974B-E11954F9859E}" dt="2024-10-10T19:36:14.636" v="228"/>
          <ac:spMkLst>
            <pc:docMk/>
            <pc:sldMk cId="2521245818" sldId="268"/>
            <ac:spMk id="5" creationId="{B5BEC3E1-4AC4-23EB-A33A-B01CC2B732D2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386" v="216"/>
          <ac:spMkLst>
            <pc:docMk/>
            <pc:sldMk cId="2521245818" sldId="268"/>
            <ac:spMk id="6" creationId="{3EB5253B-35D2-64CF-E39C-DDA67116FAF6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401" v="218"/>
          <ac:spMkLst>
            <pc:docMk/>
            <pc:sldMk cId="2521245818" sldId="268"/>
            <ac:spMk id="7" creationId="{1371BEA6-406C-E0C2-9373-4E05D82F2FD1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401" v="219"/>
          <ac:spMkLst>
            <pc:docMk/>
            <pc:sldMk cId="2521245818" sldId="268"/>
            <ac:spMk id="8" creationId="{A91FA1E3-5DAE-60FD-7E76-A6BB34B350E2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417" v="221"/>
          <ac:spMkLst>
            <pc:docMk/>
            <pc:sldMk cId="2521245818" sldId="268"/>
            <ac:spMk id="9" creationId="{79F1CC3C-4880-4A96-FDC3-B2D7D938DA19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355" v="212"/>
          <ac:spMkLst>
            <pc:docMk/>
            <pc:sldMk cId="2521245818" sldId="268"/>
            <ac:spMk id="10" creationId="{C0FD86FB-F3E8-C29A-2D01-EE80D1F08B04}"/>
          </ac:spMkLst>
        </pc:spChg>
        <pc:picChg chg="add mod ord">
          <ac:chgData name="FRANCISCO ADÃO ELOY JUNIOR" userId="S::francisco.eloy@fatec.sp.gov.br::ec5ac4ec-68f4-48bb-a4f1-9d67ae6bac78" providerId="AD" clId="Web-{6F5AFE11-DBEE-5371-974B-E11954F9859E}" dt="2024-10-10T19:36:14.636" v="228"/>
          <ac:picMkLst>
            <pc:docMk/>
            <pc:sldMk cId="2521245818" sldId="268"/>
            <ac:picMk id="11" creationId="{ED6257EA-905D-5EA5-7C89-9CADE6E39A22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F5AFE11-DBEE-5371-974B-E11954F9859E}" dt="2024-10-10T19:36:11.761" v="227"/>
        <pc:sldMkLst>
          <pc:docMk/>
          <pc:sldMk cId="3726222656" sldId="269"/>
        </pc:sldMkLst>
        <pc:spChg chg="mod">
          <ac:chgData name="FRANCISCO ADÃO ELOY JUNIOR" userId="S::francisco.eloy@fatec.sp.gov.br::ec5ac4ec-68f4-48bb-a4f1-9d67ae6bac78" providerId="AD" clId="Web-{6F5AFE11-DBEE-5371-974B-E11954F9859E}" dt="2024-10-10T19:36:03.808" v="201"/>
          <ac:spMkLst>
            <pc:docMk/>
            <pc:sldMk cId="3726222656" sldId="269"/>
            <ac:spMk id="2" creationId="{197F6029-68C8-50E5-E0E5-4D0125269478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23" v="202"/>
          <ac:spMkLst>
            <pc:docMk/>
            <pc:sldMk cId="3726222656" sldId="269"/>
            <ac:spMk id="3" creationId="{606236E4-1B8B-88F9-FE80-F01B5747BC6B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23" v="204"/>
          <ac:spMkLst>
            <pc:docMk/>
            <pc:sldMk cId="3726222656" sldId="269"/>
            <ac:spMk id="4" creationId="{D208FD8E-B2DC-58A9-524A-70F6687A5DBF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39" v="205"/>
          <ac:spMkLst>
            <pc:docMk/>
            <pc:sldMk cId="3726222656" sldId="269"/>
            <ac:spMk id="5" creationId="{47B51424-D087-5294-1FB1-45D727842010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39" v="207"/>
          <ac:spMkLst>
            <pc:docMk/>
            <pc:sldMk cId="3726222656" sldId="269"/>
            <ac:spMk id="6" creationId="{D77EC10E-62A5-342E-8FE1-1BEBCC45F3FC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55" v="208"/>
          <ac:spMkLst>
            <pc:docMk/>
            <pc:sldMk cId="3726222656" sldId="269"/>
            <ac:spMk id="7" creationId="{214763D0-3BF9-D0F7-B607-93C5F564F523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55" v="210"/>
          <ac:spMkLst>
            <pc:docMk/>
            <pc:sldMk cId="3726222656" sldId="269"/>
            <ac:spMk id="8" creationId="{D17CF44C-E4BA-4CC2-8EC1-8F30A6F74A4B}"/>
          </ac:spMkLst>
        </pc:spChg>
        <pc:spChg chg="del">
          <ac:chgData name="FRANCISCO ADÃO ELOY JUNIOR" userId="S::francisco.eloy@fatec.sp.gov.br::ec5ac4ec-68f4-48bb-a4f1-9d67ae6bac78" providerId="AD" clId="Web-{6F5AFE11-DBEE-5371-974B-E11954F9859E}" dt="2024-10-10T19:36:11.761" v="227"/>
          <ac:spMkLst>
            <pc:docMk/>
            <pc:sldMk cId="3726222656" sldId="269"/>
            <ac:spMk id="9" creationId="{28929F97-F238-AFA5-D35A-F36C4424A012}"/>
          </ac:spMkLst>
        </pc:spChg>
        <pc:picChg chg="add mod ord">
          <ac:chgData name="FRANCISCO ADÃO ELOY JUNIOR" userId="S::francisco.eloy@fatec.sp.gov.br::ec5ac4ec-68f4-48bb-a4f1-9d67ae6bac78" providerId="AD" clId="Web-{6F5AFE11-DBEE-5371-974B-E11954F9859E}" dt="2024-10-10T19:36:11.761" v="227"/>
          <ac:picMkLst>
            <pc:docMk/>
            <pc:sldMk cId="3726222656" sldId="269"/>
            <ac:picMk id="10" creationId="{487C7E7D-D5C7-81CA-A320-1B7189589386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F5AFE11-DBEE-5371-974B-E11954F9859E}" dt="2024-10-10T19:43:36.461" v="246" actId="1076"/>
        <pc:sldMkLst>
          <pc:docMk/>
          <pc:sldMk cId="1174866742" sldId="270"/>
        </pc:sldMkLst>
        <pc:spChg chg="mod">
          <ac:chgData name="FRANCISCO ADÃO ELOY JUNIOR" userId="S::francisco.eloy@fatec.sp.gov.br::ec5ac4ec-68f4-48bb-a4f1-9d67ae6bac78" providerId="AD" clId="Web-{6F5AFE11-DBEE-5371-974B-E11954F9859E}" dt="2024-10-10T19:43:36.461" v="246" actId="1076"/>
          <ac:spMkLst>
            <pc:docMk/>
            <pc:sldMk cId="1174866742" sldId="270"/>
            <ac:spMk id="2" creationId="{E37B5D96-43A0-CD14-5707-CD11CFA26D89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05" v="240" actId="1076"/>
          <ac:spMkLst>
            <pc:docMk/>
            <pc:sldMk cId="1174866742" sldId="270"/>
            <ac:spMk id="3" creationId="{04E73DF6-A11A-C8DB-31AB-E4B6FA51D2AA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20" v="241" actId="1076"/>
          <ac:spMkLst>
            <pc:docMk/>
            <pc:sldMk cId="1174866742" sldId="270"/>
            <ac:spMk id="4" creationId="{D2523283-9DFC-2233-BA71-7240366CFFE7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20" v="242" actId="1076"/>
          <ac:spMkLst>
            <pc:docMk/>
            <pc:sldMk cId="1174866742" sldId="270"/>
            <ac:spMk id="5" creationId="{F03F0A0B-6178-9D8E-593B-38D0071D0F0D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36" v="243" actId="1076"/>
          <ac:spMkLst>
            <pc:docMk/>
            <pc:sldMk cId="1174866742" sldId="270"/>
            <ac:spMk id="6" creationId="{326FE115-AD19-F08B-0CFA-9E10CD27CF86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36" v="244" actId="1076"/>
          <ac:spMkLst>
            <pc:docMk/>
            <pc:sldMk cId="1174866742" sldId="270"/>
            <ac:spMk id="7" creationId="{63399259-9B40-89A5-FC1A-234D2EDED841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51" v="245" actId="1076"/>
          <ac:spMkLst>
            <pc:docMk/>
            <pc:sldMk cId="1174866742" sldId="270"/>
            <ac:spMk id="8" creationId="{037F80A8-843C-53C7-14D9-6BC3C54B5840}"/>
          </ac:spMkLst>
        </pc:spChg>
        <pc:spChg chg="del">
          <ac:chgData name="FRANCISCO ADÃO ELOY JUNIOR" userId="S::francisco.eloy@fatec.sp.gov.br::ec5ac4ec-68f4-48bb-a4f1-9d67ae6bac78" providerId="AD" clId="Web-{6F5AFE11-DBEE-5371-974B-E11954F9859E}" dt="2024-10-10T19:36:09.292" v="226"/>
          <ac:spMkLst>
            <pc:docMk/>
            <pc:sldMk cId="1174866742" sldId="270"/>
            <ac:spMk id="9" creationId="{C8E27559-F66C-5375-F9D1-8886823C57EB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2.698" v="191"/>
          <ac:spMkLst>
            <pc:docMk/>
            <pc:sldMk cId="1174866742" sldId="270"/>
            <ac:spMk id="10" creationId="{14F6B421-3538-6F5A-BDE7-85689E7EC552}"/>
          </ac:spMkLst>
        </pc:spChg>
        <pc:spChg chg="add del mod">
          <ac:chgData name="FRANCISCO ADÃO ELOY JUNIOR" userId="S::francisco.eloy@fatec.sp.gov.br::ec5ac4ec-68f4-48bb-a4f1-9d67ae6bac78" providerId="AD" clId="Web-{6F5AFE11-DBEE-5371-974B-E11954F9859E}" dt="2024-10-10T19:43:09.804" v="238"/>
          <ac:spMkLst>
            <pc:docMk/>
            <pc:sldMk cId="1174866742" sldId="270"/>
            <ac:spMk id="13" creationId="{91655310-50DD-6BD5-9B4E-1C35EF552A2B}"/>
          </ac:spMkLst>
        </pc:spChg>
        <pc:picChg chg="add del mod ord">
          <ac:chgData name="FRANCISCO ADÃO ELOY JUNIOR" userId="S::francisco.eloy@fatec.sp.gov.br::ec5ac4ec-68f4-48bb-a4f1-9d67ae6bac78" providerId="AD" clId="Web-{6F5AFE11-DBEE-5371-974B-E11954F9859E}" dt="2024-10-10T19:42:57.851" v="236"/>
          <ac:picMkLst>
            <pc:docMk/>
            <pc:sldMk cId="1174866742" sldId="270"/>
            <ac:picMk id="11" creationId="{7C747FDC-2EAA-FA9C-B7E4-9C374ACCD2BB}"/>
          </ac:picMkLst>
        </pc:picChg>
        <pc:picChg chg="add">
          <ac:chgData name="FRANCISCO ADÃO ELOY JUNIOR" userId="S::francisco.eloy@fatec.sp.gov.br::ec5ac4ec-68f4-48bb-a4f1-9d67ae6bac78" providerId="AD" clId="Web-{6F5AFE11-DBEE-5371-974B-E11954F9859E}" dt="2024-10-10T19:42:58.366" v="237"/>
          <ac:picMkLst>
            <pc:docMk/>
            <pc:sldMk cId="1174866742" sldId="270"/>
            <ac:picMk id="15" creationId="{D47ABA18-EB56-9805-38A8-1621CF089D9B}"/>
          </ac:picMkLst>
        </pc:picChg>
      </pc:sldChg>
      <pc:sldMasterChg chg="add addSldLayout">
        <pc:chgData name="FRANCISCO ADÃO ELOY JUNIOR" userId="S::francisco.eloy@fatec.sp.gov.br::ec5ac4ec-68f4-48bb-a4f1-9d67ae6bac78" providerId="AD" clId="Web-{6F5AFE11-DBEE-5371-974B-E11954F9859E}" dt="2024-10-10T19:35:50.839" v="182"/>
        <pc:sldMasterMkLst>
          <pc:docMk/>
          <pc:sldMasterMk cId="1107139545" sldId="2147483661"/>
        </pc:sldMasterMkLst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3503092244" sldId="2147483660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1741166486" sldId="2147483662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3014821910" sldId="2147483663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3521543359" sldId="2147483665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507160248" sldId="2147483666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159072462" sldId="2147483667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726621628" sldId="2147483668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2186574040" sldId="2147483669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3058030982" sldId="2147483670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4095664939" sldId="2147483671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2324234960" sldId="2147483672"/>
          </pc:sldLayoutMkLst>
        </pc:sldLayoutChg>
      </pc:sldMasterChg>
      <pc:sldMasterChg chg="add del addSldLayout delSldLayout">
        <pc:chgData name="FRANCISCO ADÃO ELOY JUNIOR" userId="S::francisco.eloy@fatec.sp.gov.br::ec5ac4ec-68f4-48bb-a4f1-9d67ae6bac78" providerId="AD" clId="Web-{6F5AFE11-DBEE-5371-974B-E11954F9859E}" dt="2024-10-10T19:05:23.209" v="77"/>
        <pc:sldMasterMkLst>
          <pc:docMk/>
          <pc:sldMasterMk cId="3611954591" sldId="2147483711"/>
        </pc:sldMasterMkLst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2340296842" sldId="2147483712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349494158" sldId="2147483713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089912101" sldId="2147483714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280978103" sldId="2147483715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2539080366" sldId="2147483716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1050632708" sldId="2147483717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1125969350" sldId="2147483718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001221552" sldId="2147483719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2974997188" sldId="2147483720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261170699" sldId="2147483721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818106618" sldId="2147483722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53743685" sldId="2147483723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23.209" v="77"/>
        <pc:sldMasterMkLst>
          <pc:docMk/>
          <pc:sldMasterMk cId="3378666251" sldId="2147483724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091454388" sldId="214748372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2543017634" sldId="214748372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459223750" sldId="214748372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4140048301" sldId="214748372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2016859185" sldId="214748372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608953557" sldId="214748373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3368618388" sldId="214748373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549695787" sldId="214748373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234431729" sldId="214748373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295352129" sldId="214748373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004593648" sldId="214748373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491797405" sldId="2147483736"/>
          </pc:sldLayoutMkLst>
        </pc:sldLayoutChg>
      </pc:sldMasterChg>
      <pc:sldMasterChg chg="replId modSldLayout">
        <pc:chgData name="FRANCISCO ADÃO ELOY JUNIOR" userId="S::francisco.eloy@fatec.sp.gov.br::ec5ac4ec-68f4-48bb-a4f1-9d67ae6bac78" providerId="AD" clId="Web-{6F5AFE11-DBEE-5371-974B-E11954F9859E}" dt="2024-10-10T19:35:50.839" v="182"/>
        <pc:sldMasterMkLst>
          <pc:docMk/>
          <pc:sldMasterMk cId="4027772655" sldId="2147483724"/>
        </pc:sldMasterMkLst>
        <pc:sldLayoutChg chg="replI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4027772655" sldId="2147483724"/>
            <pc:sldLayoutMk cId="2002710811" sldId="2147483725"/>
          </pc:sldLayoutMkLst>
        </pc:sldLayoutChg>
        <pc:sldLayoutChg chg="replI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4027772655" sldId="2147483724"/>
            <pc:sldLayoutMk cId="2254984171" sldId="2147483726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21.990" v="76"/>
        <pc:sldMasterMkLst>
          <pc:docMk/>
          <pc:sldMasterMk cId="3727645933" sldId="2147483737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460153136" sldId="214748373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1711958927" sldId="214748373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4193829280" sldId="214748374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3135156368" sldId="214748374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672888529" sldId="214748374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1484772789" sldId="214748374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048751372" sldId="214748374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641126890" sldId="214748374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1191392662" sldId="214748374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913498244" sldId="214748374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161341701" sldId="214748374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64517581" sldId="2147483749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20.022" v="75"/>
        <pc:sldMasterMkLst>
          <pc:docMk/>
          <pc:sldMasterMk cId="4262719259" sldId="2147483750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4278006043" sldId="214748375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821440318" sldId="214748375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2079806932" sldId="214748375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3607392281" sldId="214748375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1159284821" sldId="214748375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1132844072" sldId="214748375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2732034008" sldId="214748375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2416171350" sldId="214748375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165343025" sldId="214748375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3201288538" sldId="214748376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4113920504" sldId="214748376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297767805" sldId="2147483762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18.725" v="74"/>
        <pc:sldMasterMkLst>
          <pc:docMk/>
          <pc:sldMasterMk cId="4203863163" sldId="2147483763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417117896" sldId="214748376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809508436" sldId="214748376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856592650" sldId="214748376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279462545" sldId="214748376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38700073" sldId="214748376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93604776" sldId="214748376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1918406546" sldId="214748377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378127185" sldId="214748377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906282509" sldId="214748377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3851479331" sldId="214748377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017967892" sldId="214748377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4081339318" sldId="2147483775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17.443" v="73"/>
        <pc:sldMasterMkLst>
          <pc:docMk/>
          <pc:sldMasterMk cId="1952907581" sldId="2147483776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583358934" sldId="214748377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517675388" sldId="214748377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4190599468" sldId="214748377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134702011" sldId="214748378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523139888" sldId="214748378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2909905581" sldId="214748378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4275442031" sldId="214748378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701083779" sldId="214748378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675971383" sldId="214748378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2545546072" sldId="214748378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422291260" sldId="214748378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23018995" sldId="2147483788"/>
          </pc:sldLayoutMkLst>
        </pc:sldLayoutChg>
      </pc:sldMasterChg>
    </pc:docChg>
  </pc:docChgLst>
  <pc:docChgLst>
    <pc:chgData name="FRANCISCO ADÃO ELOY JUNIOR" userId="S::francisco.eloy@fatec.sp.gov.br::ec5ac4ec-68f4-48bb-a4f1-9d67ae6bac78" providerId="AD" clId="Web-{82F6EB28-2B18-20CE-D54E-B53111174D98}"/>
    <pc:docChg chg="addSld delSld modSld">
      <pc:chgData name="FRANCISCO ADÃO ELOY JUNIOR" userId="S::francisco.eloy@fatec.sp.gov.br::ec5ac4ec-68f4-48bb-a4f1-9d67ae6bac78" providerId="AD" clId="Web-{82F6EB28-2B18-20CE-D54E-B53111174D98}" dt="2024-10-10T18:44:19.607" v="107"/>
      <pc:docMkLst>
        <pc:docMk/>
      </pc:docMkLst>
      <pc:sldChg chg="addSp delSp modSp del mod modClrScheme chgLayout">
        <pc:chgData name="FRANCISCO ADÃO ELOY JUNIOR" userId="S::francisco.eloy@fatec.sp.gov.br::ec5ac4ec-68f4-48bb-a4f1-9d67ae6bac78" providerId="AD" clId="Web-{82F6EB28-2B18-20CE-D54E-B53111174D98}" dt="2024-10-10T18:36:02.480" v="15"/>
        <pc:sldMkLst>
          <pc:docMk/>
          <pc:sldMk cId="388312696" sldId="260"/>
        </pc:sldMkLst>
        <pc:spChg chg="del">
          <ac:chgData name="FRANCISCO ADÃO ELOY JUNIOR" userId="S::francisco.eloy@fatec.sp.gov.br::ec5ac4ec-68f4-48bb-a4f1-9d67ae6bac78" providerId="AD" clId="Web-{82F6EB28-2B18-20CE-D54E-B53111174D98}" dt="2024-10-10T18:34:33.255" v="0"/>
          <ac:spMkLst>
            <pc:docMk/>
            <pc:sldMk cId="388312696" sldId="260"/>
            <ac:spMk id="2" creationId="{256450BB-BD05-8F6A-D987-0071A5310C8F}"/>
          </ac:spMkLst>
        </pc:spChg>
        <pc:spChg chg="add mod">
          <ac:chgData name="FRANCISCO ADÃO ELOY JUNIOR" userId="S::francisco.eloy@fatec.sp.gov.br::ec5ac4ec-68f4-48bb-a4f1-9d67ae6bac78" providerId="AD" clId="Web-{82F6EB28-2B18-20CE-D54E-B53111174D98}" dt="2024-10-10T18:35:26.868" v="10" actId="14100"/>
          <ac:spMkLst>
            <pc:docMk/>
            <pc:sldMk cId="388312696" sldId="260"/>
            <ac:spMk id="3" creationId="{05D84A95-7C10-C595-AE5E-E5277A2A8758}"/>
          </ac:spMkLst>
        </pc:spChg>
        <pc:spChg chg="add mod">
          <ac:chgData name="FRANCISCO ADÃO ELOY JUNIOR" userId="S::francisco.eloy@fatec.sp.gov.br::ec5ac4ec-68f4-48bb-a4f1-9d67ae6bac78" providerId="AD" clId="Web-{82F6EB28-2B18-20CE-D54E-B53111174D98}" dt="2024-10-10T18:35:08.398" v="9" actId="20577"/>
          <ac:spMkLst>
            <pc:docMk/>
            <pc:sldMk cId="388312696" sldId="260"/>
            <ac:spMk id="4" creationId="{982143CA-6327-96B4-E868-3B809E0A2897}"/>
          </ac:spMkLst>
        </pc:spChg>
      </pc:sldChg>
      <pc:sldChg chg="addSp delSp modSp new">
        <pc:chgData name="FRANCISCO ADÃO ELOY JUNIOR" userId="S::francisco.eloy@fatec.sp.gov.br::ec5ac4ec-68f4-48bb-a4f1-9d67ae6bac78" providerId="AD" clId="Web-{82F6EB28-2B18-20CE-D54E-B53111174D98}" dt="2024-10-10T18:44:19.607" v="107"/>
        <pc:sldMkLst>
          <pc:docMk/>
          <pc:sldMk cId="55486336" sldId="261"/>
        </pc:sldMkLst>
        <pc:spChg chg="add del mod">
          <ac:chgData name="FRANCISCO ADÃO ELOY JUNIOR" userId="S::francisco.eloy@fatec.sp.gov.br::ec5ac4ec-68f4-48bb-a4f1-9d67ae6bac78" providerId="AD" clId="Web-{82F6EB28-2B18-20CE-D54E-B53111174D98}" dt="2024-10-10T18:44:19.607" v="107"/>
          <ac:spMkLst>
            <pc:docMk/>
            <pc:sldMk cId="55486336" sldId="261"/>
            <ac:spMk id="3" creationId="{394C321B-DDC0-78BD-A234-E02F05F246F5}"/>
          </ac:spMkLst>
        </pc:spChg>
        <pc:spChg chg="add del">
          <ac:chgData name="FRANCISCO ADÃO ELOY JUNIOR" userId="S::francisco.eloy@fatec.sp.gov.br::ec5ac4ec-68f4-48bb-a4f1-9d67ae6bac78" providerId="AD" clId="Web-{82F6EB28-2B18-20CE-D54E-B53111174D98}" dt="2024-10-10T18:35:54.667" v="14"/>
          <ac:spMkLst>
            <pc:docMk/>
            <pc:sldMk cId="55486336" sldId="261"/>
            <ac:spMk id="5" creationId="{325BDC19-327B-064C-3AA0-FCDDB1A38766}"/>
          </ac:spMkLst>
        </pc:spChg>
        <pc:spChg chg="add del mod">
          <ac:chgData name="FRANCISCO ADÃO ELOY JUNIOR" userId="S::francisco.eloy@fatec.sp.gov.br::ec5ac4ec-68f4-48bb-a4f1-9d67ae6bac78" providerId="AD" clId="Web-{82F6EB28-2B18-20CE-D54E-B53111174D98}" dt="2024-10-10T18:44:19.607" v="106"/>
          <ac:spMkLst>
            <pc:docMk/>
            <pc:sldMk cId="55486336" sldId="261"/>
            <ac:spMk id="7" creationId="{914C0FA2-7B76-28AA-32F7-2C0AE6CAFA9D}"/>
          </ac:spMkLst>
        </pc:spChg>
        <pc:picChg chg="add del mod">
          <ac:chgData name="FRANCISCO ADÃO ELOY JUNIOR" userId="S::francisco.eloy@fatec.sp.gov.br::ec5ac4ec-68f4-48bb-a4f1-9d67ae6bac78" providerId="AD" clId="Web-{82F6EB28-2B18-20CE-D54E-B53111174D98}" dt="2024-10-10T18:37:21.110" v="30"/>
          <ac:picMkLst>
            <pc:docMk/>
            <pc:sldMk cId="55486336" sldId="261"/>
            <ac:picMk id="6" creationId="{F368009C-49BE-C445-C45A-4EF864CAF82C}"/>
          </ac:picMkLst>
        </pc:picChg>
        <pc:picChg chg="add del mod">
          <ac:chgData name="FRANCISCO ADÃO ELOY JUNIOR" userId="S::francisco.eloy@fatec.sp.gov.br::ec5ac4ec-68f4-48bb-a4f1-9d67ae6bac78" providerId="AD" clId="Web-{82F6EB28-2B18-20CE-D54E-B53111174D98}" dt="2024-10-10T18:44:19.607" v="105"/>
          <ac:picMkLst>
            <pc:docMk/>
            <pc:sldMk cId="55486336" sldId="261"/>
            <ac:picMk id="8" creationId="{2A2ED307-07CB-5DB4-DC83-29BB8CE7AB5F}"/>
          </ac:picMkLst>
        </pc:picChg>
      </pc:sldChg>
      <pc:sldChg chg="addSp modSp new mod setBg">
        <pc:chgData name="FRANCISCO ADÃO ELOY JUNIOR" userId="S::francisco.eloy@fatec.sp.gov.br::ec5ac4ec-68f4-48bb-a4f1-9d67ae6bac78" providerId="AD" clId="Web-{82F6EB28-2B18-20CE-D54E-B53111174D98}" dt="2024-10-10T18:41:16.064" v="90" actId="20577"/>
        <pc:sldMkLst>
          <pc:docMk/>
          <pc:sldMk cId="720322117" sldId="262"/>
        </pc:sldMkLst>
        <pc:spChg chg="mod">
          <ac:chgData name="FRANCISCO ADÃO ELOY JUNIOR" userId="S::francisco.eloy@fatec.sp.gov.br::ec5ac4ec-68f4-48bb-a4f1-9d67ae6bac78" providerId="AD" clId="Web-{82F6EB28-2B18-20CE-D54E-B53111174D98}" dt="2024-10-10T18:41:16.064" v="90" actId="20577"/>
          <ac:spMkLst>
            <pc:docMk/>
            <pc:sldMk cId="720322117" sldId="262"/>
            <ac:spMk id="2" creationId="{8FE04A90-2E8E-0044-7A90-AB2219A157DE}"/>
          </ac:spMkLst>
        </pc:spChg>
        <pc:spChg chg="add">
          <ac:chgData name="FRANCISCO ADÃO ELOY JUNIOR" userId="S::francisco.eloy@fatec.sp.gov.br::ec5ac4ec-68f4-48bb-a4f1-9d67ae6bac78" providerId="AD" clId="Web-{82F6EB28-2B18-20CE-D54E-B53111174D98}" dt="2024-10-10T18:41:09.735" v="89"/>
          <ac:spMkLst>
            <pc:docMk/>
            <pc:sldMk cId="720322117" sldId="262"/>
            <ac:spMk id="8" creationId="{C1DD1A8A-57D5-4A81-AD04-532B043C5611}"/>
          </ac:spMkLst>
        </pc:spChg>
        <pc:spChg chg="add">
          <ac:chgData name="FRANCISCO ADÃO ELOY JUNIOR" userId="S::francisco.eloy@fatec.sp.gov.br::ec5ac4ec-68f4-48bb-a4f1-9d67ae6bac78" providerId="AD" clId="Web-{82F6EB28-2B18-20CE-D54E-B53111174D98}" dt="2024-10-10T18:41:09.735" v="89"/>
          <ac:spMkLst>
            <pc:docMk/>
            <pc:sldMk cId="720322117" sldId="262"/>
            <ac:spMk id="10" creationId="{007891EC-4501-44ED-A8C8-B11B6DB767AB}"/>
          </ac:spMkLst>
        </pc:spChg>
        <pc:picChg chg="add">
          <ac:chgData name="FRANCISCO ADÃO ELOY JUNIOR" userId="S::francisco.eloy@fatec.sp.gov.br::ec5ac4ec-68f4-48bb-a4f1-9d67ae6bac78" providerId="AD" clId="Web-{82F6EB28-2B18-20CE-D54E-B53111174D98}" dt="2024-10-10T18:41:09.735" v="89"/>
          <ac:picMkLst>
            <pc:docMk/>
            <pc:sldMk cId="720322117" sldId="262"/>
            <ac:picMk id="4" creationId="{E8E70EEA-F361-BFF3-3C30-C3CFF7DA533E}"/>
          </ac:picMkLst>
        </pc:picChg>
      </pc:sldChg>
      <pc:sldChg chg="addSp modSp new mod setBg modClrScheme setClrOvrMap chgLayout">
        <pc:chgData name="FRANCISCO ADÃO ELOY JUNIOR" userId="S::francisco.eloy@fatec.sp.gov.br::ec5ac4ec-68f4-48bb-a4f1-9d67ae6bac78" providerId="AD" clId="Web-{82F6EB28-2B18-20CE-D54E-B53111174D98}" dt="2024-10-10T18:44:06.388" v="104" actId="1076"/>
        <pc:sldMkLst>
          <pc:docMk/>
          <pc:sldMk cId="193433201" sldId="263"/>
        </pc:sldMkLst>
        <pc:spChg chg="add mod">
          <ac:chgData name="FRANCISCO ADÃO ELOY JUNIOR" userId="S::francisco.eloy@fatec.sp.gov.br::ec5ac4ec-68f4-48bb-a4f1-9d67ae6bac78" providerId="AD" clId="Web-{82F6EB28-2B18-20CE-D54E-B53111174D98}" dt="2024-10-10T18:42:09.411" v="99" actId="14100"/>
          <ac:spMkLst>
            <pc:docMk/>
            <pc:sldMk cId="193433201" sldId="263"/>
            <ac:spMk id="2" creationId="{D1E7674E-13C3-E051-1B9B-47249B810681}"/>
          </ac:spMkLst>
        </pc:spChg>
        <pc:spChg chg="add mod">
          <ac:chgData name="FRANCISCO ADÃO ELOY JUNIOR" userId="S::francisco.eloy@fatec.sp.gov.br::ec5ac4ec-68f4-48bb-a4f1-9d67ae6bac78" providerId="AD" clId="Web-{82F6EB28-2B18-20CE-D54E-B53111174D98}" dt="2024-10-10T18:42:28.412" v="101" actId="1076"/>
          <ac:spMkLst>
            <pc:docMk/>
            <pc:sldMk cId="193433201" sldId="263"/>
            <ac:spMk id="5" creationId="{FAD3A75D-4C6B-7E22-0962-4796EAFAB680}"/>
          </ac:spMkLst>
        </pc:spChg>
        <pc:spChg chg="add">
          <ac:chgData name="FRANCISCO ADÃO ELOY JUNIOR" userId="S::francisco.eloy@fatec.sp.gov.br::ec5ac4ec-68f4-48bb-a4f1-9d67ae6bac78" providerId="AD" clId="Web-{82F6EB28-2B18-20CE-D54E-B53111174D98}" dt="2024-10-10T18:42:02.864" v="98"/>
          <ac:spMkLst>
            <pc:docMk/>
            <pc:sldMk cId="193433201" sldId="263"/>
            <ac:spMk id="8" creationId="{71B2258F-86CA-4D4D-8270-BC05FCDEBFB3}"/>
          </ac:spMkLst>
        </pc:spChg>
        <pc:picChg chg="add">
          <ac:chgData name="FRANCISCO ADÃO ELOY JUNIOR" userId="S::francisco.eloy@fatec.sp.gov.br::ec5ac4ec-68f4-48bb-a4f1-9d67ae6bac78" providerId="AD" clId="Web-{82F6EB28-2B18-20CE-D54E-B53111174D98}" dt="2024-10-10T18:42:02.864" v="98"/>
          <ac:picMkLst>
            <pc:docMk/>
            <pc:sldMk cId="193433201" sldId="263"/>
            <ac:picMk id="4" creationId="{87210D13-5AF3-641F-5FE7-34840CDB5BAD}"/>
          </ac:picMkLst>
        </pc:picChg>
        <pc:picChg chg="add mod">
          <ac:chgData name="FRANCISCO ADÃO ELOY JUNIOR" userId="S::francisco.eloy@fatec.sp.gov.br::ec5ac4ec-68f4-48bb-a4f1-9d67ae6bac78" providerId="AD" clId="Web-{82F6EB28-2B18-20CE-D54E-B53111174D98}" dt="2024-10-10T18:44:06.388" v="104" actId="1076"/>
          <ac:picMkLst>
            <pc:docMk/>
            <pc:sldMk cId="193433201" sldId="263"/>
            <ac:picMk id="6" creationId="{3E32A0BE-4AE7-565C-14F0-14DEE2544AD3}"/>
          </ac:picMkLst>
        </pc:picChg>
      </pc:sldChg>
    </pc:docChg>
  </pc:docChgLst>
  <pc:docChgLst>
    <pc:chgData name="FRANCISCO ADÃO ELOY JUNIOR" userId="S::francisco.eloy@fatec.sp.gov.br::ec5ac4ec-68f4-48bb-a4f1-9d67ae6bac78" providerId="AD" clId="Web-{36FA755C-F36B-063D-FF35-CB4983C1DF59}"/>
    <pc:docChg chg="addSld modSld">
      <pc:chgData name="FRANCISCO ADÃO ELOY JUNIOR" userId="S::francisco.eloy@fatec.sp.gov.br::ec5ac4ec-68f4-48bb-a4f1-9d67ae6bac78" providerId="AD" clId="Web-{36FA755C-F36B-063D-FF35-CB4983C1DF59}" dt="2024-10-10T18:33:56.335" v="10"/>
      <pc:docMkLst>
        <pc:docMk/>
      </pc:docMkLst>
      <pc:sldChg chg="addSp modSp mod setBg">
        <pc:chgData name="FRANCISCO ADÃO ELOY JUNIOR" userId="S::francisco.eloy@fatec.sp.gov.br::ec5ac4ec-68f4-48bb-a4f1-9d67ae6bac78" providerId="AD" clId="Web-{36FA755C-F36B-063D-FF35-CB4983C1DF59}" dt="2024-10-10T18:33:28.646" v="9"/>
        <pc:sldMkLst>
          <pc:docMk/>
          <pc:sldMk cId="4216872342" sldId="258"/>
        </pc:sldMkLst>
        <pc:spChg chg="mod">
          <ac:chgData name="FRANCISCO ADÃO ELOY JUNIOR" userId="S::francisco.eloy@fatec.sp.gov.br::ec5ac4ec-68f4-48bb-a4f1-9d67ae6bac78" providerId="AD" clId="Web-{36FA755C-F36B-063D-FF35-CB4983C1DF59}" dt="2024-10-10T18:33:28.646" v="9"/>
          <ac:spMkLst>
            <pc:docMk/>
            <pc:sldMk cId="4216872342" sldId="258"/>
            <ac:spMk id="2" creationId="{5748672E-9C76-AA49-BDDE-1369CE5AECBF}"/>
          </ac:spMkLst>
        </pc:spChg>
        <pc:spChg chg="add">
          <ac:chgData name="FRANCISCO ADÃO ELOY JUNIOR" userId="S::francisco.eloy@fatec.sp.gov.br::ec5ac4ec-68f4-48bb-a4f1-9d67ae6bac78" providerId="AD" clId="Web-{36FA755C-F36B-063D-FF35-CB4983C1DF59}" dt="2024-10-10T18:33:28.646" v="9"/>
          <ac:spMkLst>
            <pc:docMk/>
            <pc:sldMk cId="4216872342" sldId="258"/>
            <ac:spMk id="8" creationId="{C1DD1A8A-57D5-4A81-AD04-532B043C5611}"/>
          </ac:spMkLst>
        </pc:spChg>
        <pc:spChg chg="add">
          <ac:chgData name="FRANCISCO ADÃO ELOY JUNIOR" userId="S::francisco.eloy@fatec.sp.gov.br::ec5ac4ec-68f4-48bb-a4f1-9d67ae6bac78" providerId="AD" clId="Web-{36FA755C-F36B-063D-FF35-CB4983C1DF59}" dt="2024-10-10T18:33:28.646" v="9"/>
          <ac:spMkLst>
            <pc:docMk/>
            <pc:sldMk cId="4216872342" sldId="258"/>
            <ac:spMk id="10" creationId="{007891EC-4501-44ED-A8C8-B11B6DB767AB}"/>
          </ac:spMkLst>
        </pc:spChg>
        <pc:picChg chg="add">
          <ac:chgData name="FRANCISCO ADÃO ELOY JUNIOR" userId="S::francisco.eloy@fatec.sp.gov.br::ec5ac4ec-68f4-48bb-a4f1-9d67ae6bac78" providerId="AD" clId="Web-{36FA755C-F36B-063D-FF35-CB4983C1DF59}" dt="2024-10-10T18:33:28.646" v="9"/>
          <ac:picMkLst>
            <pc:docMk/>
            <pc:sldMk cId="4216872342" sldId="258"/>
            <ac:picMk id="4" creationId="{A5618C6F-8E73-BB8D-415F-033A50AEBF2D}"/>
          </ac:picMkLst>
        </pc:picChg>
      </pc:sldChg>
      <pc:sldChg chg="addSp delSp modSp mod setBg">
        <pc:chgData name="FRANCISCO ADÃO ELOY JUNIOR" userId="S::francisco.eloy@fatec.sp.gov.br::ec5ac4ec-68f4-48bb-a4f1-9d67ae6bac78" providerId="AD" clId="Web-{36FA755C-F36B-063D-FF35-CB4983C1DF59}" dt="2024-10-10T18:33:16.739" v="8"/>
        <pc:sldMkLst>
          <pc:docMk/>
          <pc:sldMk cId="2222766857" sldId="259"/>
        </pc:sldMkLst>
        <pc:spChg chg="mod">
          <ac:chgData name="FRANCISCO ADÃO ELOY JUNIOR" userId="S::francisco.eloy@fatec.sp.gov.br::ec5ac4ec-68f4-48bb-a4f1-9d67ae6bac78" providerId="AD" clId="Web-{36FA755C-F36B-063D-FF35-CB4983C1DF59}" dt="2024-10-10T18:33:16.739" v="8"/>
          <ac:spMkLst>
            <pc:docMk/>
            <pc:sldMk cId="2222766857" sldId="259"/>
            <ac:spMk id="2" creationId="{D065315B-43E7-4B42-AB51-0D8FD8517A51}"/>
          </ac:spMkLst>
        </pc:spChg>
        <pc:spChg chg="mod">
          <ac:chgData name="FRANCISCO ADÃO ELOY JUNIOR" userId="S::francisco.eloy@fatec.sp.gov.br::ec5ac4ec-68f4-48bb-a4f1-9d67ae6bac78" providerId="AD" clId="Web-{36FA755C-F36B-063D-FF35-CB4983C1DF59}" dt="2024-10-10T18:33:16.739" v="8"/>
          <ac:spMkLst>
            <pc:docMk/>
            <pc:sldMk cId="2222766857" sldId="259"/>
            <ac:spMk id="3" creationId="{7C1C591F-3761-2249-BE4B-F9A0DFC56AF5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8" creationId="{09588DA8-065E-4F6F-8EFD-43104AB2E0CF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2:52.598" v="1"/>
          <ac:spMkLst>
            <pc:docMk/>
            <pc:sldMk cId="2222766857" sldId="259"/>
            <ac:spMk id="9" creationId="{F13C74B1-5B17-4795-BED0-7140497B445A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10" creationId="{C4285719-470E-454C-AF62-8323075F1F5B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2:52.598" v="1"/>
          <ac:spMkLst>
            <pc:docMk/>
            <pc:sldMk cId="2222766857" sldId="259"/>
            <ac:spMk id="11" creationId="{D4974D33-8DC5-464E-8C6D-BE58F0669C17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12" creationId="{CD9FE4EF-C4D8-49A0-B2FF-81D8DB7D8A24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2:58.582" v="3"/>
          <ac:spMkLst>
            <pc:docMk/>
            <pc:sldMk cId="2222766857" sldId="259"/>
            <ac:spMk id="13" creationId="{2C61293E-6EBE-43EF-A52C-9BEBFD7679D4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2:58.582" v="3"/>
          <ac:spMkLst>
            <pc:docMk/>
            <pc:sldMk cId="2222766857" sldId="259"/>
            <ac:spMk id="15" creationId="{21540236-BFD5-4A9D-8840-4703E7F76825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16" creationId="{D2B78728-A580-49A7-84F9-6EF6F583ADE0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17" creationId="{4300840D-0A0B-4512-BACA-B439D5B9C57C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18" creationId="{38FAA1A1-D861-433F-88FA-1E9D6FD31D11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20" creationId="{8D71EDA1-87BF-4D5D-AB79-F346FD19278A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16.724" v="7"/>
          <ac:spMkLst>
            <pc:docMk/>
            <pc:sldMk cId="2222766857" sldId="259"/>
            <ac:spMk id="22" creationId="{907EF6B7-1338-4443-8C46-6A318D952DFD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16.724" v="7"/>
          <ac:spMkLst>
            <pc:docMk/>
            <pc:sldMk cId="2222766857" sldId="259"/>
            <ac:spMk id="23" creationId="{DAAE4CDD-124C-4DCF-9584-B6033B545DD5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16.724" v="7"/>
          <ac:spMkLst>
            <pc:docMk/>
            <pc:sldMk cId="2222766857" sldId="259"/>
            <ac:spMk id="24" creationId="{081E4A58-353D-44AE-B2FC-2A74E2E400F7}"/>
          </ac:spMkLst>
        </pc:spChg>
        <pc:spChg chg="add">
          <ac:chgData name="FRANCISCO ADÃO ELOY JUNIOR" userId="S::francisco.eloy@fatec.sp.gov.br::ec5ac4ec-68f4-48bb-a4f1-9d67ae6bac78" providerId="AD" clId="Web-{36FA755C-F36B-063D-FF35-CB4983C1DF59}" dt="2024-10-10T18:33:16.739" v="8"/>
          <ac:spMkLst>
            <pc:docMk/>
            <pc:sldMk cId="2222766857" sldId="259"/>
            <ac:spMk id="26" creationId="{2C61293E-6EBE-43EF-A52C-9BEBFD7679D4}"/>
          </ac:spMkLst>
        </pc:spChg>
        <pc:spChg chg="add">
          <ac:chgData name="FRANCISCO ADÃO ELOY JUNIOR" userId="S::francisco.eloy@fatec.sp.gov.br::ec5ac4ec-68f4-48bb-a4f1-9d67ae6bac78" providerId="AD" clId="Web-{36FA755C-F36B-063D-FF35-CB4983C1DF59}" dt="2024-10-10T18:33:16.739" v="8"/>
          <ac:spMkLst>
            <pc:docMk/>
            <pc:sldMk cId="2222766857" sldId="259"/>
            <ac:spMk id="28" creationId="{21540236-BFD5-4A9D-8840-4703E7F76825}"/>
          </ac:spMkLst>
        </pc:spChg>
        <pc:picChg chg="add del">
          <ac:chgData name="FRANCISCO ADÃO ELOY JUNIOR" userId="S::francisco.eloy@fatec.sp.gov.br::ec5ac4ec-68f4-48bb-a4f1-9d67ae6bac78" providerId="AD" clId="Web-{36FA755C-F36B-063D-FF35-CB4983C1DF59}" dt="2024-10-10T18:32:52.598" v="1"/>
          <ac:picMkLst>
            <pc:docMk/>
            <pc:sldMk cId="2222766857" sldId="259"/>
            <ac:picMk id="5" creationId="{546D9BD4-3F62-FD5A-3B6F-5786F0C0F262}"/>
          </ac:picMkLst>
        </pc:picChg>
        <pc:picChg chg="add del">
          <ac:chgData name="FRANCISCO ADÃO ELOY JUNIOR" userId="S::francisco.eloy@fatec.sp.gov.br::ec5ac4ec-68f4-48bb-a4f1-9d67ae6bac78" providerId="AD" clId="Web-{36FA755C-F36B-063D-FF35-CB4983C1DF59}" dt="2024-10-10T18:32:58.582" v="3"/>
          <ac:picMkLst>
            <pc:docMk/>
            <pc:sldMk cId="2222766857" sldId="259"/>
            <ac:picMk id="14" creationId="{7FD7CC02-0F02-8608-E231-EA0C411F6ED3}"/>
          </ac:picMkLst>
        </pc:picChg>
        <pc:picChg chg="add">
          <ac:chgData name="FRANCISCO ADÃO ELOY JUNIOR" userId="S::francisco.eloy@fatec.sp.gov.br::ec5ac4ec-68f4-48bb-a4f1-9d67ae6bac78" providerId="AD" clId="Web-{36FA755C-F36B-063D-FF35-CB4983C1DF59}" dt="2024-10-10T18:33:16.739" v="8"/>
          <ac:picMkLst>
            <pc:docMk/>
            <pc:sldMk cId="2222766857" sldId="259"/>
            <ac:picMk id="27" creationId="{7FD7CC02-0F02-8608-E231-EA0C411F6ED3}"/>
          </ac:picMkLst>
        </pc:picChg>
      </pc:sldChg>
      <pc:sldChg chg="new">
        <pc:chgData name="FRANCISCO ADÃO ELOY JUNIOR" userId="S::francisco.eloy@fatec.sp.gov.br::ec5ac4ec-68f4-48bb-a4f1-9d67ae6bac78" providerId="AD" clId="Web-{36FA755C-F36B-063D-FF35-CB4983C1DF59}" dt="2024-10-10T18:33:56.335" v="10"/>
        <pc:sldMkLst>
          <pc:docMk/>
          <pc:sldMk cId="388312696" sldId="260"/>
        </pc:sldMkLst>
      </pc:sldChg>
    </pc:docChg>
  </pc:docChgLst>
  <pc:docChgLst>
    <pc:chgData name="FRANCISCO ADÃO ELOY JUNIOR" userId="S::francisco.eloy@fatec.sp.gov.br::ec5ac4ec-68f4-48bb-a4f1-9d67ae6bac78" providerId="AD" clId="Web-{82A4C90A-8AA4-8362-601E-AB7ED34D4E19}"/>
    <pc:docChg chg="addSld delSld modSld sldOrd addSection delSection modSection">
      <pc:chgData name="FRANCISCO ADÃO ELOY JUNIOR" userId="S::francisco.eloy@fatec.sp.gov.br::ec5ac4ec-68f4-48bb-a4f1-9d67ae6bac78" providerId="AD" clId="Web-{82A4C90A-8AA4-8362-601E-AB7ED34D4E19}" dt="2024-10-11T02:16:06.128" v="358"/>
      <pc:docMkLst>
        <pc:docMk/>
      </pc:docMkLst>
      <pc:sldChg chg="ord">
        <pc:chgData name="FRANCISCO ADÃO ELOY JUNIOR" userId="S::francisco.eloy@fatec.sp.gov.br::ec5ac4ec-68f4-48bb-a4f1-9d67ae6bac78" providerId="AD" clId="Web-{82A4C90A-8AA4-8362-601E-AB7ED34D4E19}" dt="2024-10-10T20:09:38.831" v="5"/>
        <pc:sldMkLst>
          <pc:docMk/>
          <pc:sldMk cId="921526662" sldId="256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0:09:19.939" v="0"/>
        <pc:sldMkLst>
          <pc:docMk/>
          <pc:sldMk cId="3747793492" sldId="264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0:09:42.721" v="7"/>
        <pc:sldMkLst>
          <pc:docMk/>
          <pc:sldMk cId="600856537" sldId="265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0:09:42.721" v="6"/>
        <pc:sldMkLst>
          <pc:docMk/>
          <pc:sldMk cId="478583284" sldId="266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0:52:34.915" v="30"/>
        <pc:sldMkLst>
          <pc:docMk/>
          <pc:sldMk cId="3578813097" sldId="267"/>
        </pc:sldMkLst>
      </pc:sldChg>
      <pc:sldChg chg="modSp">
        <pc:chgData name="FRANCISCO ADÃO ELOY JUNIOR" userId="S::francisco.eloy@fatec.sp.gov.br::ec5ac4ec-68f4-48bb-a4f1-9d67ae6bac78" providerId="AD" clId="Web-{82A4C90A-8AA4-8362-601E-AB7ED34D4E19}" dt="2024-10-10T22:20:33.910" v="196" actId="20577"/>
        <pc:sldMkLst>
          <pc:docMk/>
          <pc:sldMk cId="2521245818" sldId="268"/>
        </pc:sldMkLst>
        <pc:spChg chg="mod">
          <ac:chgData name="FRANCISCO ADÃO ELOY JUNIOR" userId="S::francisco.eloy@fatec.sp.gov.br::ec5ac4ec-68f4-48bb-a4f1-9d67ae6bac78" providerId="AD" clId="Web-{82A4C90A-8AA4-8362-601E-AB7ED34D4E19}" dt="2024-10-10T22:18:12.484" v="170" actId="20577"/>
          <ac:spMkLst>
            <pc:docMk/>
            <pc:sldMk cId="2521245818" sldId="268"/>
            <ac:spMk id="4" creationId="{FB120EE2-BBBD-A95C-970D-A4E7CDCEB4AD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0:26.425" v="195" actId="20577"/>
          <ac:spMkLst>
            <pc:docMk/>
            <pc:sldMk cId="2521245818" sldId="268"/>
            <ac:spMk id="7" creationId="{1371BEA6-406C-E0C2-9373-4E05D82F2FD1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0:33.910" v="196" actId="20577"/>
          <ac:spMkLst>
            <pc:docMk/>
            <pc:sldMk cId="2521245818" sldId="268"/>
            <ac:spMk id="9" creationId="{79F1CC3C-4880-4A96-FDC3-B2D7D938DA19}"/>
          </ac:spMkLst>
        </pc:spChg>
        <pc:picChg chg="mod modCrop">
          <ac:chgData name="FRANCISCO ADÃO ELOY JUNIOR" userId="S::francisco.eloy@fatec.sp.gov.br::ec5ac4ec-68f4-48bb-a4f1-9d67ae6bac78" providerId="AD" clId="Web-{82A4C90A-8AA4-8362-601E-AB7ED34D4E19}" dt="2024-10-10T22:20:11.519" v="193" actId="1076"/>
          <ac:picMkLst>
            <pc:docMk/>
            <pc:sldMk cId="2521245818" sldId="268"/>
            <ac:picMk id="11" creationId="{ED6257EA-905D-5EA5-7C89-9CADE6E39A22}"/>
          </ac:picMkLst>
        </pc:picChg>
      </pc:sldChg>
      <pc:sldChg chg="del">
        <pc:chgData name="FRANCISCO ADÃO ELOY JUNIOR" userId="S::francisco.eloy@fatec.sp.gov.br::ec5ac4ec-68f4-48bb-a4f1-9d67ae6bac78" providerId="AD" clId="Web-{82A4C90A-8AA4-8362-601E-AB7ED34D4E19}" dt="2024-10-10T20:51:49.023" v="24"/>
        <pc:sldMkLst>
          <pc:docMk/>
          <pc:sldMk cId="3726222656" sldId="269"/>
        </pc:sldMkLst>
      </pc:sldChg>
      <pc:sldChg chg="addSp delSp modSp">
        <pc:chgData name="FRANCISCO ADÃO ELOY JUNIOR" userId="S::francisco.eloy@fatec.sp.gov.br::ec5ac4ec-68f4-48bb-a4f1-9d67ae6bac78" providerId="AD" clId="Web-{82A4C90A-8AA4-8362-601E-AB7ED34D4E19}" dt="2024-10-11T02:16:06.128" v="358"/>
        <pc:sldMkLst>
          <pc:docMk/>
          <pc:sldMk cId="1174866742" sldId="270"/>
        </pc:sldMkLst>
        <pc:spChg chg="add del mod">
          <ac:chgData name="FRANCISCO ADÃO ELOY JUNIOR" userId="S::francisco.eloy@fatec.sp.gov.br::ec5ac4ec-68f4-48bb-a4f1-9d67ae6bac78" providerId="AD" clId="Web-{82A4C90A-8AA4-8362-601E-AB7ED34D4E19}" dt="2024-10-10T22:16:22.527" v="166"/>
          <ac:spMkLst>
            <pc:docMk/>
            <pc:sldMk cId="1174866742" sldId="270"/>
            <ac:spMk id="3" creationId="{B2E8D36D-4A2F-F31E-2479-C0CF6A94C81E}"/>
          </ac:spMkLst>
        </pc:spChg>
        <pc:picChg chg="mod modCrop">
          <ac:chgData name="FRANCISCO ADÃO ELOY JUNIOR" userId="S::francisco.eloy@fatec.sp.gov.br::ec5ac4ec-68f4-48bb-a4f1-9d67ae6bac78" providerId="AD" clId="Web-{82A4C90A-8AA4-8362-601E-AB7ED34D4E19}" dt="2024-10-11T02:16:06.128" v="358"/>
          <ac:picMkLst>
            <pc:docMk/>
            <pc:sldMk cId="1174866742" sldId="270"/>
            <ac:picMk id="15" creationId="{D47ABA18-EB56-9805-38A8-1621CF089D9B}"/>
          </ac:picMkLst>
        </pc:picChg>
      </pc:sldChg>
      <pc:sldChg chg="addSp delSp modSp">
        <pc:chgData name="FRANCISCO ADÃO ELOY JUNIOR" userId="S::francisco.eloy@fatec.sp.gov.br::ec5ac4ec-68f4-48bb-a4f1-9d67ae6bac78" providerId="AD" clId="Web-{82A4C90A-8AA4-8362-601E-AB7ED34D4E19}" dt="2024-10-10T22:34:50.424" v="335"/>
        <pc:sldMkLst>
          <pc:docMk/>
          <pc:sldMk cId="3295561134" sldId="272"/>
        </pc:sldMkLst>
        <pc:spChg chg="del">
          <ac:chgData name="FRANCISCO ADÃO ELOY JUNIOR" userId="S::francisco.eloy@fatec.sp.gov.br::ec5ac4ec-68f4-48bb-a4f1-9d67ae6bac78" providerId="AD" clId="Web-{82A4C90A-8AA4-8362-601E-AB7ED34D4E19}" dt="2024-10-10T22:34:50.424" v="335"/>
          <ac:spMkLst>
            <pc:docMk/>
            <pc:sldMk cId="3295561134" sldId="272"/>
            <ac:spMk id="7" creationId="{60372555-E1B6-8F8D-8905-743E0411C59E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2:34:46.939" v="334"/>
          <ac:spMkLst>
            <pc:docMk/>
            <pc:sldMk cId="3295561134" sldId="272"/>
            <ac:spMk id="8" creationId="{AE9E4B02-B016-85EA-1BE0-89EB34F7AB7B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34:46.939" v="334"/>
          <ac:spMkLst>
            <pc:docMk/>
            <pc:sldMk cId="3295561134" sldId="272"/>
            <ac:spMk id="12" creationId="{BE42098A-DD7F-0FFB-9D03-3EC334F8665D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34:50.424" v="335"/>
          <ac:spMkLst>
            <pc:docMk/>
            <pc:sldMk cId="3295561134" sldId="272"/>
            <ac:spMk id="14" creationId="{15D57BC2-A41B-555B-0B7B-A66CBDFF807E}"/>
          </ac:spMkLst>
        </pc:spChg>
      </pc:sldChg>
      <pc:sldChg chg="del">
        <pc:chgData name="FRANCISCO ADÃO ELOY JUNIOR" userId="S::francisco.eloy@fatec.sp.gov.br::ec5ac4ec-68f4-48bb-a4f1-9d67ae6bac78" providerId="AD" clId="Web-{82A4C90A-8AA4-8362-601E-AB7ED34D4E19}" dt="2024-10-10T22:25:16.701" v="274"/>
        <pc:sldMkLst>
          <pc:docMk/>
          <pc:sldMk cId="1885386966" sldId="273"/>
        </pc:sldMkLst>
      </pc:sldChg>
      <pc:sldChg chg="modSp ord">
        <pc:chgData name="FRANCISCO ADÃO ELOY JUNIOR" userId="S::francisco.eloy@fatec.sp.gov.br::ec5ac4ec-68f4-48bb-a4f1-9d67ae6bac78" providerId="AD" clId="Web-{82A4C90A-8AA4-8362-601E-AB7ED34D4E19}" dt="2024-10-10T20:51:33.772" v="23" actId="20577"/>
        <pc:sldMkLst>
          <pc:docMk/>
          <pc:sldMk cId="2768807978" sldId="278"/>
        </pc:sldMkLst>
        <pc:spChg chg="mod">
          <ac:chgData name="FRANCISCO ADÃO ELOY JUNIOR" userId="S::francisco.eloy@fatec.sp.gov.br::ec5ac4ec-68f4-48bb-a4f1-9d67ae6bac78" providerId="AD" clId="Web-{82A4C90A-8AA4-8362-601E-AB7ED34D4E19}" dt="2024-10-10T20:51:33.772" v="23" actId="20577"/>
          <ac:spMkLst>
            <pc:docMk/>
            <pc:sldMk cId="2768807978" sldId="278"/>
            <ac:spMk id="3" creationId="{618D8FA9-E79F-9691-E2EE-4F40F4351EEC}"/>
          </ac:spMkLst>
        </pc:spChg>
      </pc:sldChg>
      <pc:sldChg chg="addSp delSp modSp">
        <pc:chgData name="FRANCISCO ADÃO ELOY JUNIOR" userId="S::francisco.eloy@fatec.sp.gov.br::ec5ac4ec-68f4-48bb-a4f1-9d67ae6bac78" providerId="AD" clId="Web-{82A4C90A-8AA4-8362-601E-AB7ED34D4E19}" dt="2024-10-10T22:15:50.307" v="165"/>
        <pc:sldMkLst>
          <pc:docMk/>
          <pc:sldMk cId="2363333038" sldId="279"/>
        </pc:sldMkLst>
        <pc:spChg chg="add del mod">
          <ac:chgData name="FRANCISCO ADÃO ELOY JUNIOR" userId="S::francisco.eloy@fatec.sp.gov.br::ec5ac4ec-68f4-48bb-a4f1-9d67ae6bac78" providerId="AD" clId="Web-{82A4C90A-8AA4-8362-601E-AB7ED34D4E19}" dt="2024-10-10T22:10:39.657" v="155"/>
          <ac:spMkLst>
            <pc:docMk/>
            <pc:sldMk cId="2363333038" sldId="279"/>
            <ac:spMk id="2" creationId="{F9A3A63E-75B5-D5BF-AFE3-20850B44651C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13:57.413" v="161"/>
          <ac:spMkLst>
            <pc:docMk/>
            <pc:sldMk cId="2363333038" sldId="279"/>
            <ac:spMk id="3" creationId="{5BC0EDAA-AE2F-4A71-9B15-2B8EFE9BFDF6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13:57.429" v="162"/>
          <ac:spMkLst>
            <pc:docMk/>
            <pc:sldMk cId="2363333038" sldId="279"/>
            <ac:spMk id="4" creationId="{FECA0B4A-85A6-4B60-A5F7-BEFBC2501A4E}"/>
          </ac:spMkLst>
        </pc:spChg>
        <pc:spChg chg="add">
          <ac:chgData name="FRANCISCO ADÃO ELOY JUNIOR" userId="S::francisco.eloy@fatec.sp.gov.br::ec5ac4ec-68f4-48bb-a4f1-9d67ae6bac78" providerId="AD" clId="Web-{82A4C90A-8AA4-8362-601E-AB7ED34D4E19}" dt="2024-10-10T22:13:01.708" v="156"/>
          <ac:spMkLst>
            <pc:docMk/>
            <pc:sldMk cId="2363333038" sldId="279"/>
            <ac:spMk id="5" creationId="{553DC8FA-E239-45CF-8600-6BF99DF6B885}"/>
          </ac:spMkLst>
        </pc:spChg>
        <pc:picChg chg="add mod">
          <ac:chgData name="FRANCISCO ADÃO ELOY JUNIOR" userId="S::francisco.eloy@fatec.sp.gov.br::ec5ac4ec-68f4-48bb-a4f1-9d67ae6bac78" providerId="AD" clId="Web-{82A4C90A-8AA4-8362-601E-AB7ED34D4E19}" dt="2024-10-10T22:15:50.307" v="165"/>
          <ac:picMkLst>
            <pc:docMk/>
            <pc:sldMk cId="2363333038" sldId="279"/>
            <ac:picMk id="6" creationId="{A66F2FDF-3674-4067-BA66-3A9ECCC7393A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7" creationId="{899C0037-2CC9-4616-9FC7-0B33C1573020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8" creationId="{3134BB8E-D0F1-44D0-A5C0-6AC065FEC69C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9" creationId="{D22CB08E-3720-4530-9309-213038FC4064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0" creationId="{5109BF6C-11DA-4B9B-9384-AC0A4E0294A2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1" creationId="{10AFC5BD-8956-48F4-BB08-27637C8BCC48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2" creationId="{D2E82935-E55B-4A5C-9193-6AB31056C6C6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3" creationId="{0CBAA924-5B48-48A0-B78D-3636DEEB2A58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4" creationId="{8667BB91-B88A-4925-AF66-865D7ED1263F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5" creationId="{46C2ACAA-386C-4136-8941-8901D82596E2}"/>
          </ac:picMkLst>
        </pc:picChg>
      </pc:sldChg>
      <pc:sldChg chg="del">
        <pc:chgData name="FRANCISCO ADÃO ELOY JUNIOR" userId="S::francisco.eloy@fatec.sp.gov.br::ec5ac4ec-68f4-48bb-a4f1-9d67ae6bac78" providerId="AD" clId="Web-{82A4C90A-8AA4-8362-601E-AB7ED34D4E19}" dt="2024-10-10T20:51:51.398" v="25"/>
        <pc:sldMkLst>
          <pc:docMk/>
          <pc:sldMk cId="2795999784" sldId="280"/>
        </pc:sldMkLst>
      </pc:sldChg>
      <pc:sldChg chg="delSp modSp new del mod modClrScheme chgLayout">
        <pc:chgData name="FRANCISCO ADÃO ELOY JUNIOR" userId="S::francisco.eloy@fatec.sp.gov.br::ec5ac4ec-68f4-48bb-a4f1-9d67ae6bac78" providerId="AD" clId="Web-{82A4C90A-8AA4-8362-601E-AB7ED34D4E19}" dt="2024-10-10T20:52:04.929" v="27"/>
        <pc:sldMkLst>
          <pc:docMk/>
          <pc:sldMk cId="2279339747" sldId="282"/>
        </pc:sldMkLst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2" creationId="{C8016561-5227-7944-20B3-BAAFBE73F5B9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3" creationId="{1B3A7746-297E-D825-F717-1688B0750C43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4" creationId="{4E364C1D-2674-7633-C82C-E3675DDD7BE5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5" creationId="{6CFCCEB6-615D-E146-0F51-FBA258D5BADA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6" creationId="{47AE75D0-02F6-F2ED-6033-1B5423EDEF61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7" creationId="{FA993F2C-B764-42B2-CD72-261142FADF00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8" creationId="{6AC758A8-8E86-F5EF-8B7F-EC10FC62A201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9" creationId="{A0D74804-DE47-8A32-BE0C-3DF437355813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10" creationId="{945D89A1-7D47-3DC4-201C-15FB9486BEC1}"/>
          </ac:spMkLst>
        </pc:spChg>
        <pc:graphicFrameChg chg="mod">
          <ac:chgData name="FRANCISCO ADÃO ELOY JUNIOR" userId="S::francisco.eloy@fatec.sp.gov.br::ec5ac4ec-68f4-48bb-a4f1-9d67ae6bac78" providerId="AD" clId="Web-{82A4C90A-8AA4-8362-601E-AB7ED34D4E19}" dt="2024-10-10T20:13:39.076" v="16" actId="14100"/>
          <ac:graphicFrameMkLst>
            <pc:docMk/>
            <pc:sldMk cId="2279339747" sldId="282"/>
            <ac:graphicFrameMk id="11" creationId="{783640AB-E9DF-208B-6B44-0D2FC61E1D46}"/>
          </ac:graphicFrameMkLst>
        </pc:graphicFrameChg>
      </pc:sldChg>
      <pc:sldChg chg="new del">
        <pc:chgData name="FRANCISCO ADÃO ELOY JUNIOR" userId="S::francisco.eloy@fatec.sp.gov.br::ec5ac4ec-68f4-48bb-a4f1-9d67ae6bac78" providerId="AD" clId="Web-{82A4C90A-8AA4-8362-601E-AB7ED34D4E19}" dt="2024-10-10T22:06:43.931" v="150"/>
        <pc:sldMkLst>
          <pc:docMk/>
          <pc:sldMk cId="3462473661" sldId="282"/>
        </pc:sldMkLst>
      </pc:sldChg>
      <pc:sldChg chg="delSp new del mod modClrScheme chgLayout">
        <pc:chgData name="FRANCISCO ADÃO ELOY JUNIOR" userId="S::francisco.eloy@fatec.sp.gov.br::ec5ac4ec-68f4-48bb-a4f1-9d67ae6bac78" providerId="AD" clId="Web-{82A4C90A-8AA4-8362-601E-AB7ED34D4E19}" dt="2024-10-10T20:52:14.508" v="29"/>
        <pc:sldMkLst>
          <pc:docMk/>
          <pc:sldMk cId="4239936322" sldId="283"/>
        </pc:sldMkLst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2" creationId="{6D1B37E3-EC14-7102-1DAE-827E86AB74AF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3" creationId="{6326F25C-4679-2A67-869F-E7823EE7F2C0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4" creationId="{40CAFB28-F3EB-CC1A-875D-854310251B0A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5" creationId="{442830DF-0C50-4079-76ED-03F492AAFB8B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6" creationId="{C096C5D9-89D7-ADB5-FDBC-DCB62A8B1A72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7" creationId="{566D255F-B847-DB3E-4A4C-40C07F1DA33B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8" creationId="{34F65180-C302-2D45-22E9-DD3DF7F21F94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9" creationId="{2823A67D-668F-790D-82E3-0E88173338BC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10" creationId="{BFDCF4B0-6FF7-55A9-72BE-07D6678CF3A8}"/>
          </ac:spMkLst>
        </pc:spChg>
      </pc:sldChg>
      <pc:sldChg chg="add">
        <pc:chgData name="FRANCISCO ADÃO ELOY JUNIOR" userId="S::francisco.eloy@fatec.sp.gov.br::ec5ac4ec-68f4-48bb-a4f1-9d67ae6bac78" providerId="AD" clId="Web-{82A4C90A-8AA4-8362-601E-AB7ED34D4E19}" dt="2024-10-10T22:06:05.258" v="107"/>
        <pc:sldMkLst>
          <pc:docMk/>
          <pc:sldMk cId="3417647469" sldId="30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73" v="108"/>
        <pc:sldMkLst>
          <pc:docMk/>
          <pc:sldMk cId="294280869" sldId="30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73" v="109"/>
        <pc:sldMkLst>
          <pc:docMk/>
          <pc:sldMk cId="3472255789" sldId="30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73" v="110"/>
        <pc:sldMkLst>
          <pc:docMk/>
          <pc:sldMk cId="735903905" sldId="30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73" v="111"/>
        <pc:sldMkLst>
          <pc:docMk/>
          <pc:sldMk cId="221412430" sldId="30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89" v="112"/>
        <pc:sldMkLst>
          <pc:docMk/>
          <pc:sldMk cId="3282127070" sldId="30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89" v="113"/>
        <pc:sldMkLst>
          <pc:docMk/>
          <pc:sldMk cId="3387094535" sldId="31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89" v="114"/>
        <pc:sldMkLst>
          <pc:docMk/>
          <pc:sldMk cId="658728969" sldId="31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04" v="115"/>
        <pc:sldMkLst>
          <pc:docMk/>
          <pc:sldMk cId="329882197" sldId="31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04" v="116"/>
        <pc:sldMkLst>
          <pc:docMk/>
          <pc:sldMk cId="1581480728" sldId="31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04" v="117"/>
        <pc:sldMkLst>
          <pc:docMk/>
          <pc:sldMk cId="2086125845" sldId="31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20" v="118"/>
        <pc:sldMkLst>
          <pc:docMk/>
          <pc:sldMk cId="2649698820" sldId="31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20" v="119"/>
        <pc:sldMkLst>
          <pc:docMk/>
          <pc:sldMk cId="3859799563" sldId="31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20" v="120"/>
        <pc:sldMkLst>
          <pc:docMk/>
          <pc:sldMk cId="2218368400" sldId="31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20" v="121"/>
        <pc:sldMkLst>
          <pc:docMk/>
          <pc:sldMk cId="2014965770" sldId="31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36" v="122"/>
        <pc:sldMkLst>
          <pc:docMk/>
          <pc:sldMk cId="915539751" sldId="32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36" v="124"/>
        <pc:sldMkLst>
          <pc:docMk/>
          <pc:sldMk cId="3071907474" sldId="32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45" v="35"/>
        <pc:sldMkLst>
          <pc:docMk/>
          <pc:sldMk cId="2592091933" sldId="324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1T01:57:26.864" v="339"/>
        <pc:sldMkLst>
          <pc:docMk/>
          <pc:sldMk cId="805388148" sldId="325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1T01:57:26.864" v="338"/>
        <pc:sldMkLst>
          <pc:docMk/>
          <pc:sldMk cId="1126195371" sldId="326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1T01:57:26.864" v="337"/>
        <pc:sldMkLst>
          <pc:docMk/>
          <pc:sldMk cId="9840401" sldId="32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67" v="130"/>
        <pc:sldMkLst>
          <pc:docMk/>
          <pc:sldMk cId="947717322" sldId="32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67" v="131"/>
        <pc:sldMkLst>
          <pc:docMk/>
          <pc:sldMk cId="3191697144" sldId="32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67" v="132"/>
        <pc:sldMkLst>
          <pc:docMk/>
          <pc:sldMk cId="3249501352" sldId="33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83" v="133"/>
        <pc:sldMkLst>
          <pc:docMk/>
          <pc:sldMk cId="3880157590" sldId="33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83" v="134"/>
        <pc:sldMkLst>
          <pc:docMk/>
          <pc:sldMk cId="2684013266" sldId="33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83" v="135"/>
        <pc:sldMkLst>
          <pc:docMk/>
          <pc:sldMk cId="2878886697" sldId="33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98" v="136"/>
        <pc:sldMkLst>
          <pc:docMk/>
          <pc:sldMk cId="1745636320" sldId="33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98" v="137"/>
        <pc:sldMkLst>
          <pc:docMk/>
          <pc:sldMk cId="2036645905" sldId="33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98" v="138"/>
        <pc:sldMkLst>
          <pc:docMk/>
          <pc:sldMk cId="1326818183" sldId="33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14" v="139"/>
        <pc:sldMkLst>
          <pc:docMk/>
          <pc:sldMk cId="1680854091" sldId="33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14" v="140"/>
        <pc:sldMkLst>
          <pc:docMk/>
          <pc:sldMk cId="303722469" sldId="33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14" v="141"/>
        <pc:sldMkLst>
          <pc:docMk/>
          <pc:sldMk cId="2968296232" sldId="33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29" v="142"/>
        <pc:sldMkLst>
          <pc:docMk/>
          <pc:sldMk cId="2652431202" sldId="34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29" v="143"/>
        <pc:sldMkLst>
          <pc:docMk/>
          <pc:sldMk cId="2162799701" sldId="34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45" v="144"/>
        <pc:sldMkLst>
          <pc:docMk/>
          <pc:sldMk cId="4233295085" sldId="34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45" v="145"/>
        <pc:sldMkLst>
          <pc:docMk/>
          <pc:sldMk cId="4204594973" sldId="34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61" v="146"/>
        <pc:sldMkLst>
          <pc:docMk/>
          <pc:sldMk cId="2460264093" sldId="34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61" v="147"/>
        <pc:sldMkLst>
          <pc:docMk/>
          <pc:sldMk cId="737895926" sldId="34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61" v="36"/>
        <pc:sldMkLst>
          <pc:docMk/>
          <pc:sldMk cId="2439418121" sldId="35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61" v="37"/>
        <pc:sldMkLst>
          <pc:docMk/>
          <pc:sldMk cId="2791947093" sldId="35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61" v="38"/>
        <pc:sldMkLst>
          <pc:docMk/>
          <pc:sldMk cId="3591778030" sldId="35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76" v="40"/>
        <pc:sldMkLst>
          <pc:docMk/>
          <pc:sldMk cId="106922896" sldId="35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17" v="71"/>
        <pc:sldMkLst>
          <pc:docMk/>
          <pc:sldMk cId="1573020249" sldId="35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48" v="80"/>
        <pc:sldMkLst>
          <pc:docMk/>
          <pc:sldMk cId="2434431358" sldId="35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64" v="82"/>
        <pc:sldMkLst>
          <pc:docMk/>
          <pc:sldMk cId="136264905" sldId="35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64" v="83"/>
        <pc:sldMkLst>
          <pc:docMk/>
          <pc:sldMk cId="431506573" sldId="35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70" v="62"/>
        <pc:sldMkLst>
          <pc:docMk/>
          <pc:sldMk cId="2970552065" sldId="36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61" v="39"/>
        <pc:sldMkLst>
          <pc:docMk/>
          <pc:sldMk cId="2545404692" sldId="36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76" v="41"/>
        <pc:sldMkLst>
          <pc:docMk/>
          <pc:sldMk cId="2284311736" sldId="36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76" v="42"/>
        <pc:sldMkLst>
          <pc:docMk/>
          <pc:sldMk cId="1918747585" sldId="36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92" v="43"/>
        <pc:sldMkLst>
          <pc:docMk/>
          <pc:sldMk cId="2605931826" sldId="37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92" v="44"/>
        <pc:sldMkLst>
          <pc:docMk/>
          <pc:sldMk cId="3214545618" sldId="37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92" v="45"/>
        <pc:sldMkLst>
          <pc:docMk/>
          <pc:sldMk cId="2558947547" sldId="37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08" v="46"/>
        <pc:sldMkLst>
          <pc:docMk/>
          <pc:sldMk cId="1058296840" sldId="37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08" v="47"/>
        <pc:sldMkLst>
          <pc:docMk/>
          <pc:sldMk cId="2137299637" sldId="37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08" v="48"/>
        <pc:sldMkLst>
          <pc:docMk/>
          <pc:sldMk cId="2085603285" sldId="37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08" v="49"/>
        <pc:sldMkLst>
          <pc:docMk/>
          <pc:sldMk cId="3762497793" sldId="37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23" v="50"/>
        <pc:sldMkLst>
          <pc:docMk/>
          <pc:sldMk cId="535037540" sldId="37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23" v="52"/>
        <pc:sldMkLst>
          <pc:docMk/>
          <pc:sldMk cId="158616333" sldId="37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23" v="51"/>
        <pc:sldMkLst>
          <pc:docMk/>
          <pc:sldMk cId="1574561309" sldId="37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39" v="53"/>
        <pc:sldMkLst>
          <pc:docMk/>
          <pc:sldMk cId="1022251845" sldId="38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39" v="54"/>
        <pc:sldMkLst>
          <pc:docMk/>
          <pc:sldMk cId="2254210236" sldId="38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39" v="55"/>
        <pc:sldMkLst>
          <pc:docMk/>
          <pc:sldMk cId="1669548161" sldId="38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54" v="56"/>
        <pc:sldMkLst>
          <pc:docMk/>
          <pc:sldMk cId="3312274010" sldId="38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54" v="57"/>
        <pc:sldMkLst>
          <pc:docMk/>
          <pc:sldMk cId="1463512477" sldId="38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54" v="58"/>
        <pc:sldMkLst>
          <pc:docMk/>
          <pc:sldMk cId="747806270" sldId="38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70" v="59"/>
        <pc:sldMkLst>
          <pc:docMk/>
          <pc:sldMk cId="2749438004" sldId="38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70" v="60"/>
        <pc:sldMkLst>
          <pc:docMk/>
          <pc:sldMk cId="2324372261" sldId="38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70" v="61"/>
        <pc:sldMkLst>
          <pc:docMk/>
          <pc:sldMk cId="3561994099" sldId="38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86" v="63"/>
        <pc:sldMkLst>
          <pc:docMk/>
          <pc:sldMk cId="1119414748" sldId="38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86" v="64"/>
        <pc:sldMkLst>
          <pc:docMk/>
          <pc:sldMk cId="429414004" sldId="39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86" v="65"/>
        <pc:sldMkLst>
          <pc:docMk/>
          <pc:sldMk cId="586759917" sldId="39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86" v="66"/>
        <pc:sldMkLst>
          <pc:docMk/>
          <pc:sldMk cId="2391634161" sldId="39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01" v="67"/>
        <pc:sldMkLst>
          <pc:docMk/>
          <pc:sldMk cId="4024327059" sldId="39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01" v="68"/>
        <pc:sldMkLst>
          <pc:docMk/>
          <pc:sldMk cId="2865785388" sldId="39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01" v="69"/>
        <pc:sldMkLst>
          <pc:docMk/>
          <pc:sldMk cId="1422311126" sldId="39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01" v="70"/>
        <pc:sldMkLst>
          <pc:docMk/>
          <pc:sldMk cId="2805735383" sldId="39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17" v="72"/>
        <pc:sldMkLst>
          <pc:docMk/>
          <pc:sldMk cId="4024154948" sldId="39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17" v="73"/>
        <pc:sldMkLst>
          <pc:docMk/>
          <pc:sldMk cId="3500801642" sldId="39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33" v="74"/>
        <pc:sldMkLst>
          <pc:docMk/>
          <pc:sldMk cId="704235607" sldId="39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33" v="77"/>
        <pc:sldMkLst>
          <pc:docMk/>
          <pc:sldMk cId="3697544607" sldId="40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48" v="78"/>
        <pc:sldMkLst>
          <pc:docMk/>
          <pc:sldMk cId="2927091205" sldId="40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48" v="79"/>
        <pc:sldMkLst>
          <pc:docMk/>
          <pc:sldMk cId="1769402602" sldId="40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64" v="84"/>
        <pc:sldMkLst>
          <pc:docMk/>
          <pc:sldMk cId="2127326837" sldId="40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64" v="85"/>
        <pc:sldMkLst>
          <pc:docMk/>
          <pc:sldMk cId="2806647795" sldId="40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79" v="86"/>
        <pc:sldMkLst>
          <pc:docMk/>
          <pc:sldMk cId="3163629131" sldId="40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79" v="87"/>
        <pc:sldMkLst>
          <pc:docMk/>
          <pc:sldMk cId="3239449796" sldId="41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79" v="88"/>
        <pc:sldMkLst>
          <pc:docMk/>
          <pc:sldMk cId="3871217115" sldId="41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95" v="89"/>
        <pc:sldMkLst>
          <pc:docMk/>
          <pc:sldMk cId="4224423477" sldId="41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95" v="90"/>
        <pc:sldMkLst>
          <pc:docMk/>
          <pc:sldMk cId="2397922436" sldId="41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95" v="91"/>
        <pc:sldMkLst>
          <pc:docMk/>
          <pc:sldMk cId="1989555775" sldId="41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95" v="92"/>
        <pc:sldMkLst>
          <pc:docMk/>
          <pc:sldMk cId="4043615005" sldId="41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11" v="93"/>
        <pc:sldMkLst>
          <pc:docMk/>
          <pc:sldMk cId="683044316" sldId="41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11" v="94"/>
        <pc:sldMkLst>
          <pc:docMk/>
          <pc:sldMk cId="2809060840" sldId="41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11" v="95"/>
        <pc:sldMkLst>
          <pc:docMk/>
          <pc:sldMk cId="188038719" sldId="41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96"/>
        <pc:sldMkLst>
          <pc:docMk/>
          <pc:sldMk cId="3109882733" sldId="41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97"/>
        <pc:sldMkLst>
          <pc:docMk/>
          <pc:sldMk cId="2008994965" sldId="42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98"/>
        <pc:sldMkLst>
          <pc:docMk/>
          <pc:sldMk cId="3458325716" sldId="42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99"/>
        <pc:sldMkLst>
          <pc:docMk/>
          <pc:sldMk cId="4137513714" sldId="42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100"/>
        <pc:sldMkLst>
          <pc:docMk/>
          <pc:sldMk cId="4256485952" sldId="42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42" v="101"/>
        <pc:sldMkLst>
          <pc:docMk/>
          <pc:sldMk cId="1544560262" sldId="42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42" v="102"/>
        <pc:sldMkLst>
          <pc:docMk/>
          <pc:sldMk cId="1004515212" sldId="42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42" v="103"/>
        <pc:sldMkLst>
          <pc:docMk/>
          <pc:sldMk cId="4179269325" sldId="42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58" v="104"/>
        <pc:sldMkLst>
          <pc:docMk/>
          <pc:sldMk cId="1015539495" sldId="42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58" v="105"/>
        <pc:sldMkLst>
          <pc:docMk/>
          <pc:sldMk cId="2397567625" sldId="42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58" v="106"/>
        <pc:sldMkLst>
          <pc:docMk/>
          <pc:sldMk cId="3262143203" sldId="43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33" v="75"/>
        <pc:sldMkLst>
          <pc:docMk/>
          <pc:sldMk cId="2110227163" sldId="46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36" v="123"/>
        <pc:sldMkLst>
          <pc:docMk/>
          <pc:sldMk cId="1211531072" sldId="46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36" v="125"/>
        <pc:sldMkLst>
          <pc:docMk/>
          <pc:sldMk cId="1386109568" sldId="466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1T01:57:26.880" v="340"/>
        <pc:sldMkLst>
          <pc:docMk/>
          <pc:sldMk cId="1731352234" sldId="46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33" v="76"/>
        <pc:sldMkLst>
          <pc:docMk/>
          <pc:sldMk cId="385519143" sldId="534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0T23:31:17.655" v="336"/>
        <pc:sldMkLst>
          <pc:docMk/>
          <pc:sldMk cId="586811925" sldId="535"/>
        </pc:sldMkLst>
      </pc:sldChg>
      <pc:sldChg chg="modSp add replId">
        <pc:chgData name="FRANCISCO ADÃO ELOY JUNIOR" userId="S::francisco.eloy@fatec.sp.gov.br::ec5ac4ec-68f4-48bb-a4f1-9d67ae6bac78" providerId="AD" clId="Web-{82A4C90A-8AA4-8362-601E-AB7ED34D4E19}" dt="2024-10-10T22:06:39.415" v="149" actId="20577"/>
        <pc:sldMkLst>
          <pc:docMk/>
          <pc:sldMk cId="3080385034" sldId="536"/>
        </pc:sldMkLst>
        <pc:spChg chg="mod">
          <ac:chgData name="FRANCISCO ADÃO ELOY JUNIOR" userId="S::francisco.eloy@fatec.sp.gov.br::ec5ac4ec-68f4-48bb-a4f1-9d67ae6bac78" providerId="AD" clId="Web-{82A4C90A-8AA4-8362-601E-AB7ED34D4E19}" dt="2024-10-10T22:06:39.415" v="149" actId="20577"/>
          <ac:spMkLst>
            <pc:docMk/>
            <pc:sldMk cId="3080385034" sldId="536"/>
            <ac:spMk id="2" creationId="{B885A6AA-D81C-6E01-58E6-D7ED9233D9A6}"/>
          </ac:spMkLst>
        </pc:spChg>
      </pc:sldChg>
      <pc:sldChg chg="addSp delSp modSp new">
        <pc:chgData name="FRANCISCO ADÃO ELOY JUNIOR" userId="S::francisco.eloy@fatec.sp.gov.br::ec5ac4ec-68f4-48bb-a4f1-9d67ae6bac78" providerId="AD" clId="Web-{82A4C90A-8AA4-8362-601E-AB7ED34D4E19}" dt="2024-10-10T22:31:30.088" v="322"/>
        <pc:sldMkLst>
          <pc:docMk/>
          <pc:sldMk cId="2517451448" sldId="537"/>
        </pc:sldMkLst>
        <pc:spChg chg="mod">
          <ac:chgData name="FRANCISCO ADÃO ELOY JUNIOR" userId="S::francisco.eloy@fatec.sp.gov.br::ec5ac4ec-68f4-48bb-a4f1-9d67ae6bac78" providerId="AD" clId="Web-{82A4C90A-8AA4-8362-601E-AB7ED34D4E19}" dt="2024-10-10T22:21:04.958" v="201" actId="20577"/>
          <ac:spMkLst>
            <pc:docMk/>
            <pc:sldMk cId="2517451448" sldId="537"/>
            <ac:spMk id="2" creationId="{0D1F98B8-724C-36B3-FBCE-B257B05D1910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2:01.414" v="214" actId="20577"/>
          <ac:spMkLst>
            <pc:docMk/>
            <pc:sldMk cId="2517451448" sldId="537"/>
            <ac:spMk id="5" creationId="{E60C07A2-92FC-CF6E-1E44-2B16AC9881F7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2:44.009" v="240" actId="20577"/>
          <ac:spMkLst>
            <pc:docMk/>
            <pc:sldMk cId="2517451448" sldId="537"/>
            <ac:spMk id="6" creationId="{4E7E6D2C-6B81-EE19-7094-15FB30053C8A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2:21:37.412" v="202"/>
          <ac:spMkLst>
            <pc:docMk/>
            <pc:sldMk cId="2517451448" sldId="537"/>
            <ac:spMk id="9" creationId="{D190545B-CF1B-72B6-CA77-B0A4ED371DF1}"/>
          </ac:spMkLst>
        </pc:spChg>
        <pc:spChg chg="add del mod">
          <ac:chgData name="FRANCISCO ADÃO ELOY JUNIOR" userId="S::francisco.eloy@fatec.sp.gov.br::ec5ac4ec-68f4-48bb-a4f1-9d67ae6bac78" providerId="AD" clId="Web-{82A4C90A-8AA4-8362-601E-AB7ED34D4E19}" dt="2024-10-10T22:29:31.975" v="304"/>
          <ac:spMkLst>
            <pc:docMk/>
            <pc:sldMk cId="2517451448" sldId="537"/>
            <ac:spMk id="15" creationId="{94B832EC-394D-D8E3-4891-05AA6767D559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31:30.088" v="322"/>
          <ac:spMkLst>
            <pc:docMk/>
            <pc:sldMk cId="2517451448" sldId="537"/>
            <ac:spMk id="17" creationId="{43086AA4-DDF5-B498-1098-E26B92295572}"/>
          </ac:spMkLst>
        </pc:spChg>
        <pc:spChg chg="add del mod">
          <ac:chgData name="FRANCISCO ADÃO ELOY JUNIOR" userId="S::francisco.eloy@fatec.sp.gov.br::ec5ac4ec-68f4-48bb-a4f1-9d67ae6bac78" providerId="AD" clId="Web-{82A4C90A-8AA4-8362-601E-AB7ED34D4E19}" dt="2024-10-10T22:30:54.118" v="316"/>
          <ac:spMkLst>
            <pc:docMk/>
            <pc:sldMk cId="2517451448" sldId="537"/>
            <ac:spMk id="20" creationId="{FB83A912-4E71-53AB-3C43-325262B702BF}"/>
          </ac:spMkLst>
        </pc:spChg>
        <pc:picChg chg="add del mod ord modCrop">
          <ac:chgData name="FRANCISCO ADÃO ELOY JUNIOR" userId="S::francisco.eloy@fatec.sp.gov.br::ec5ac4ec-68f4-48bb-a4f1-9d67ae6bac78" providerId="AD" clId="Web-{82A4C90A-8AA4-8362-601E-AB7ED34D4E19}" dt="2024-10-10T22:30:47.727" v="315"/>
          <ac:picMkLst>
            <pc:docMk/>
            <pc:sldMk cId="2517451448" sldId="537"/>
            <ac:picMk id="11" creationId="{AAB2AAB6-747E-43D7-17BF-02DE2C5934CC}"/>
          </ac:picMkLst>
        </pc:picChg>
        <pc:picChg chg="add del mod modCrop">
          <ac:chgData name="FRANCISCO ADÃO ELOY JUNIOR" userId="S::francisco.eloy@fatec.sp.gov.br::ec5ac4ec-68f4-48bb-a4f1-9d67ae6bac78" providerId="AD" clId="Web-{82A4C90A-8AA4-8362-601E-AB7ED34D4E19}" dt="2024-10-10T22:30:45.071" v="314"/>
          <ac:picMkLst>
            <pc:docMk/>
            <pc:sldMk cId="2517451448" sldId="537"/>
            <ac:picMk id="13" creationId="{1A8BD2C6-044A-F660-2A6A-1AF288D8A39C}"/>
          </ac:picMkLst>
        </pc:picChg>
        <pc:picChg chg="add mod">
          <ac:chgData name="FRANCISCO ADÃO ELOY JUNIOR" userId="S::francisco.eloy@fatec.sp.gov.br::ec5ac4ec-68f4-48bb-a4f1-9d67ae6bac78" providerId="AD" clId="Web-{82A4C90A-8AA4-8362-601E-AB7ED34D4E19}" dt="2024-10-10T22:31:10.556" v="319" actId="1076"/>
          <ac:picMkLst>
            <pc:docMk/>
            <pc:sldMk cId="2517451448" sldId="537"/>
            <ac:picMk id="16" creationId="{5945AF1B-BD2C-D370-3E0D-4A398A4976B4}"/>
          </ac:picMkLst>
        </pc:picChg>
      </pc:sldChg>
      <pc:sldChg chg="addSp delSp modSp add replId">
        <pc:chgData name="FRANCISCO ADÃO ELOY JUNIOR" userId="S::francisco.eloy@fatec.sp.gov.br::ec5ac4ec-68f4-48bb-a4f1-9d67ae6bac78" providerId="AD" clId="Web-{82A4C90A-8AA4-8362-601E-AB7ED34D4E19}" dt="2024-10-10T22:34:01.907" v="331"/>
        <pc:sldMkLst>
          <pc:docMk/>
          <pc:sldMk cId="3969416152" sldId="538"/>
        </pc:sldMkLst>
        <pc:spChg chg="mod">
          <ac:chgData name="FRANCISCO ADÃO ELOY JUNIOR" userId="S::francisco.eloy@fatec.sp.gov.br::ec5ac4ec-68f4-48bb-a4f1-9d67ae6bac78" providerId="AD" clId="Web-{82A4C90A-8AA4-8362-601E-AB7ED34D4E19}" dt="2024-10-10T22:22:59.322" v="242" actId="20577"/>
          <ac:spMkLst>
            <pc:docMk/>
            <pc:sldMk cId="3969416152" sldId="538"/>
            <ac:spMk id="2" creationId="{0D1F98B8-724C-36B3-FBCE-B257B05D1910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3:06.838" v="247" actId="20577"/>
          <ac:spMkLst>
            <pc:docMk/>
            <pc:sldMk cId="3969416152" sldId="538"/>
            <ac:spMk id="5" creationId="{E60C07A2-92FC-CF6E-1E44-2B16AC9881F7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5:02.560" v="273" actId="20577"/>
          <ac:spMkLst>
            <pc:docMk/>
            <pc:sldMk cId="3969416152" sldId="538"/>
            <ac:spMk id="6" creationId="{4E7E6D2C-6B81-EE19-7094-15FB30053C8A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24:18.699" v="251"/>
          <ac:spMkLst>
            <pc:docMk/>
            <pc:sldMk cId="3969416152" sldId="538"/>
            <ac:spMk id="9" creationId="{D805F257-0B4E-5805-53B3-845FA3B77F87}"/>
          </ac:spMkLst>
        </pc:spChg>
        <pc:spChg chg="add del mod">
          <ac:chgData name="FRANCISCO ADÃO ELOY JUNIOR" userId="S::francisco.eloy@fatec.sp.gov.br::ec5ac4ec-68f4-48bb-a4f1-9d67ae6bac78" providerId="AD" clId="Web-{82A4C90A-8AA4-8362-601E-AB7ED34D4E19}" dt="2024-10-10T22:34:01.907" v="331"/>
          <ac:spMkLst>
            <pc:docMk/>
            <pc:sldMk cId="3969416152" sldId="538"/>
            <ac:spMk id="13" creationId="{6DC7782C-0F9C-C944-E15C-A98495C89DD3}"/>
          </ac:spMkLst>
        </pc:spChg>
        <pc:picChg chg="mod modCrop">
          <ac:chgData name="FRANCISCO ADÃO ELOY JUNIOR" userId="S::francisco.eloy@fatec.sp.gov.br::ec5ac4ec-68f4-48bb-a4f1-9d67ae6bac78" providerId="AD" clId="Web-{82A4C90A-8AA4-8362-601E-AB7ED34D4E19}" dt="2024-10-10T22:33:47.547" v="328"/>
          <ac:picMkLst>
            <pc:docMk/>
            <pc:sldMk cId="3969416152" sldId="538"/>
            <ac:picMk id="11" creationId="{AAB2AAB6-747E-43D7-17BF-02DE2C5934CC}"/>
          </ac:picMkLst>
        </pc:picChg>
      </pc:sldChg>
      <pc:sldChg chg="addSp delSp modSp add replId">
        <pc:chgData name="FRANCISCO ADÃO ELOY JUNIOR" userId="S::francisco.eloy@fatec.sp.gov.br::ec5ac4ec-68f4-48bb-a4f1-9d67ae6bac78" providerId="AD" clId="Web-{82A4C90A-8AA4-8362-601E-AB7ED34D4E19}" dt="2024-10-10T22:34:14.110" v="333"/>
        <pc:sldMkLst>
          <pc:docMk/>
          <pc:sldMk cId="2905346366" sldId="539"/>
        </pc:sldMkLst>
        <pc:spChg chg="mod">
          <ac:chgData name="FRANCISCO ADÃO ELOY JUNIOR" userId="S::francisco.eloy@fatec.sp.gov.br::ec5ac4ec-68f4-48bb-a4f1-9d67ae6bac78" providerId="AD" clId="Web-{82A4C90A-8AA4-8362-601E-AB7ED34D4E19}" dt="2024-10-10T22:25:40.592" v="277" actId="20577"/>
          <ac:spMkLst>
            <pc:docMk/>
            <pc:sldMk cId="2905346366" sldId="539"/>
            <ac:spMk id="2" creationId="{0D1F98B8-724C-36B3-FBCE-B257B05D1910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2:25:47.530" v="278"/>
          <ac:spMkLst>
            <pc:docMk/>
            <pc:sldMk cId="2905346366" sldId="539"/>
            <ac:spMk id="9" creationId="{D805F257-0B4E-5805-53B3-845FA3B77F87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26:38.766" v="282"/>
          <ac:spMkLst>
            <pc:docMk/>
            <pc:sldMk cId="2905346366" sldId="539"/>
            <ac:spMk id="12" creationId="{715DEB54-EF83-7DC0-FB53-93EADFA20966}"/>
          </ac:spMkLst>
        </pc:spChg>
        <pc:spChg chg="add del mod">
          <ac:chgData name="FRANCISCO ADÃO ELOY JUNIOR" userId="S::francisco.eloy@fatec.sp.gov.br::ec5ac4ec-68f4-48bb-a4f1-9d67ae6bac78" providerId="AD" clId="Web-{82A4C90A-8AA4-8362-601E-AB7ED34D4E19}" dt="2024-10-10T22:34:14.110" v="333"/>
          <ac:spMkLst>
            <pc:docMk/>
            <pc:sldMk cId="2905346366" sldId="539"/>
            <ac:spMk id="14" creationId="{892DAA99-1DB5-BF78-4CE1-4A102B567347}"/>
          </ac:spMkLst>
        </pc:spChg>
        <pc:spChg chg="add del mod">
          <ac:chgData name="FRANCISCO ADÃO ELOY JUNIOR" userId="S::francisco.eloy@fatec.sp.gov.br::ec5ac4ec-68f4-48bb-a4f1-9d67ae6bac78" providerId="AD" clId="Web-{82A4C90A-8AA4-8362-601E-AB7ED34D4E19}" dt="2024-10-10T22:34:09.626" v="332"/>
          <ac:spMkLst>
            <pc:docMk/>
            <pc:sldMk cId="2905346366" sldId="539"/>
            <ac:spMk id="16" creationId="{B8D92443-E5FC-DA91-6DA7-E8C2D69D2123}"/>
          </ac:spMkLst>
        </pc:spChg>
        <pc:picChg chg="mod modCrop">
          <ac:chgData name="FRANCISCO ADÃO ELOY JUNIOR" userId="S::francisco.eloy@fatec.sp.gov.br::ec5ac4ec-68f4-48bb-a4f1-9d67ae6bac78" providerId="AD" clId="Web-{82A4C90A-8AA4-8362-601E-AB7ED34D4E19}" dt="2024-10-10T22:33:14.577" v="324"/>
          <ac:picMkLst>
            <pc:docMk/>
            <pc:sldMk cId="2905346366" sldId="539"/>
            <ac:picMk id="11" creationId="{AAB2AAB6-747E-43D7-17BF-02DE2C5934CC}"/>
          </ac:picMkLst>
        </pc:picChg>
      </pc:sldChg>
      <pc:sldMasterChg chg="addSldLayout">
        <pc:chgData name="FRANCISCO ADÃO ELOY JUNIOR" userId="S::francisco.eloy@fatec.sp.gov.br::ec5ac4ec-68f4-48bb-a4f1-9d67ae6bac78" providerId="AD" clId="Web-{82A4C90A-8AA4-8362-601E-AB7ED34D4E19}" dt="2024-10-10T22:06:04.945" v="35"/>
        <pc:sldMasterMkLst>
          <pc:docMk/>
          <pc:sldMasterMk cId="1107139545" sldId="2147483661"/>
        </pc:sldMasterMkLst>
        <pc:sldLayoutChg chg="add">
          <pc:chgData name="FRANCISCO ADÃO ELOY JUNIOR" userId="S::francisco.eloy@fatec.sp.gov.br::ec5ac4ec-68f4-48bb-a4f1-9d67ae6bac78" providerId="AD" clId="Web-{82A4C90A-8AA4-8362-601E-AB7ED34D4E19}" dt="2024-10-10T22:06:04.945" v="35"/>
          <pc:sldLayoutMkLst>
            <pc:docMk/>
            <pc:sldMasterMk cId="1107139545" sldId="2147483661"/>
            <pc:sldLayoutMk cId="3858165605" sldId="2147483674"/>
          </pc:sldLayoutMkLst>
        </pc:sldLayoutChg>
      </pc:sldMasterChg>
    </pc:docChg>
  </pc:docChgLst>
  <pc:docChgLst>
    <pc:chgData name="FRANCISCO ADÃO ELOY JUNIOR" userId="S::francisco.eloy@fatec.sp.gov.br::ec5ac4ec-68f4-48bb-a4f1-9d67ae6bac78" providerId="AD" clId="Web-{547EEA05-118D-8D84-9413-9FAF66E9E809}"/>
    <pc:docChg chg="modSld">
      <pc:chgData name="FRANCISCO ADÃO ELOY JUNIOR" userId="S::francisco.eloy@fatec.sp.gov.br::ec5ac4ec-68f4-48bb-a4f1-9d67ae6bac78" providerId="AD" clId="Web-{547EEA05-118D-8D84-9413-9FAF66E9E809}" dt="2024-10-11T14:59:20.531" v="54"/>
      <pc:docMkLst>
        <pc:docMk/>
      </pc:docMkLst>
      <pc:sldChg chg="addSp delSp modSp">
        <pc:chgData name="FRANCISCO ADÃO ELOY JUNIOR" userId="S::francisco.eloy@fatec.sp.gov.br::ec5ac4ec-68f4-48bb-a4f1-9d67ae6bac78" providerId="AD" clId="Web-{547EEA05-118D-8D84-9413-9FAF66E9E809}" dt="2024-10-11T14:59:20.531" v="54"/>
        <pc:sldMkLst>
          <pc:docMk/>
          <pc:sldMk cId="2517451448" sldId="537"/>
        </pc:sldMkLst>
        <pc:spChg chg="mod">
          <ac:chgData name="FRANCISCO ADÃO ELOY JUNIOR" userId="S::francisco.eloy@fatec.sp.gov.br::ec5ac4ec-68f4-48bb-a4f1-9d67ae6bac78" providerId="AD" clId="Web-{547EEA05-118D-8D84-9413-9FAF66E9E809}" dt="2024-10-11T14:55:20.132" v="12" actId="20577"/>
          <ac:spMkLst>
            <pc:docMk/>
            <pc:sldMk cId="2517451448" sldId="537"/>
            <ac:spMk id="4" creationId="{7ACB13E9-7920-6593-A77C-D485147EAE77}"/>
          </ac:spMkLst>
        </pc:spChg>
        <pc:spChg chg="mod">
          <ac:chgData name="FRANCISCO ADÃO ELOY JUNIOR" userId="S::francisco.eloy@fatec.sp.gov.br::ec5ac4ec-68f4-48bb-a4f1-9d67ae6bac78" providerId="AD" clId="Web-{547EEA05-118D-8D84-9413-9FAF66E9E809}" dt="2024-10-11T14:51:22.467" v="10"/>
          <ac:spMkLst>
            <pc:docMk/>
            <pc:sldMk cId="2517451448" sldId="537"/>
            <ac:spMk id="6" creationId="{4E7E6D2C-6B81-EE19-7094-15FB30053C8A}"/>
          </ac:spMkLst>
        </pc:spChg>
        <pc:spChg chg="del mod">
          <ac:chgData name="FRANCISCO ADÃO ELOY JUNIOR" userId="S::francisco.eloy@fatec.sp.gov.br::ec5ac4ec-68f4-48bb-a4f1-9d67ae6bac78" providerId="AD" clId="Web-{547EEA05-118D-8D84-9413-9FAF66E9E809}" dt="2024-10-11T14:48:55.322" v="4"/>
          <ac:spMkLst>
            <pc:docMk/>
            <pc:sldMk cId="2517451448" sldId="537"/>
            <ac:spMk id="9" creationId="{7E55C55F-E49B-F5BF-C693-3BBC60703A74}"/>
          </ac:spMkLst>
        </pc:spChg>
        <pc:spChg chg="add del mod">
          <ac:chgData name="FRANCISCO ADÃO ELOY JUNIOR" userId="S::francisco.eloy@fatec.sp.gov.br::ec5ac4ec-68f4-48bb-a4f1-9d67ae6bac78" providerId="AD" clId="Web-{547EEA05-118D-8D84-9413-9FAF66E9E809}" dt="2024-10-11T14:57:47.387" v="32"/>
          <ac:spMkLst>
            <pc:docMk/>
            <pc:sldMk cId="2517451448" sldId="537"/>
            <ac:spMk id="11" creationId="{5E41DC79-0475-1AEB-CD00-92FFFBEC87B3}"/>
          </ac:spMkLst>
        </pc:spChg>
        <pc:spChg chg="add del mod">
          <ac:chgData name="FRANCISCO ADÃO ELOY JUNIOR" userId="S::francisco.eloy@fatec.sp.gov.br::ec5ac4ec-68f4-48bb-a4f1-9d67ae6bac78" providerId="AD" clId="Web-{547EEA05-118D-8D84-9413-9FAF66E9E809}" dt="2024-10-11T14:58:28.045" v="40"/>
          <ac:spMkLst>
            <pc:docMk/>
            <pc:sldMk cId="2517451448" sldId="537"/>
            <ac:spMk id="12" creationId="{4B4AF068-A61E-C182-970D-F4E7F7ACED08}"/>
          </ac:spMkLst>
        </pc:spChg>
        <pc:spChg chg="add del mod">
          <ac:chgData name="FRANCISCO ADÃO ELOY JUNIOR" userId="S::francisco.eloy@fatec.sp.gov.br::ec5ac4ec-68f4-48bb-a4f1-9d67ae6bac78" providerId="AD" clId="Web-{547EEA05-118D-8D84-9413-9FAF66E9E809}" dt="2024-10-11T14:58:45.639" v="44"/>
          <ac:spMkLst>
            <pc:docMk/>
            <pc:sldMk cId="2517451448" sldId="537"/>
            <ac:spMk id="13" creationId="{A1D25C05-88B3-79FE-20A2-3FDD81DED2E8}"/>
          </ac:spMkLst>
        </pc:spChg>
        <pc:spChg chg="add del mod">
          <ac:chgData name="FRANCISCO ADÃO ELOY JUNIOR" userId="S::francisco.eloy@fatec.sp.gov.br::ec5ac4ec-68f4-48bb-a4f1-9d67ae6bac78" providerId="AD" clId="Web-{547EEA05-118D-8D84-9413-9FAF66E9E809}" dt="2024-10-11T14:58:51.780" v="48"/>
          <ac:spMkLst>
            <pc:docMk/>
            <pc:sldMk cId="2517451448" sldId="537"/>
            <ac:spMk id="14" creationId="{985E934C-D69D-B7D6-F162-24A9D8FD35B9}"/>
          </ac:spMkLst>
        </pc:spChg>
        <pc:spChg chg="add del mod">
          <ac:chgData name="FRANCISCO ADÃO ELOY JUNIOR" userId="S::francisco.eloy@fatec.sp.gov.br::ec5ac4ec-68f4-48bb-a4f1-9d67ae6bac78" providerId="AD" clId="Web-{547EEA05-118D-8D84-9413-9FAF66E9E809}" dt="2024-10-11T14:59:20.531" v="54"/>
          <ac:spMkLst>
            <pc:docMk/>
            <pc:sldMk cId="2517451448" sldId="537"/>
            <ac:spMk id="15" creationId="{92F20680-C7BA-E274-0F9F-55BEEC0AE7DD}"/>
          </ac:spMkLst>
        </pc:spChg>
      </pc:sldChg>
    </pc:docChg>
  </pc:docChgLst>
  <pc:docChgLst>
    <pc:chgData name="FRANCISCO ADÃO ELOY JUNIOR" userId="S::francisco.eloy@fatec.sp.gov.br::ec5ac4ec-68f4-48bb-a4f1-9d67ae6bac78" providerId="AD" clId="Web-{1C01D58A-FDDA-9926-CB01-8EC61ABF33A9}"/>
    <pc:docChg chg="addSld modSld sldOrd modSection">
      <pc:chgData name="FRANCISCO ADÃO ELOY JUNIOR" userId="S::francisco.eloy@fatec.sp.gov.br::ec5ac4ec-68f4-48bb-a4f1-9d67ae6bac78" providerId="AD" clId="Web-{1C01D58A-FDDA-9926-CB01-8EC61ABF33A9}" dt="2024-10-11T14:47:15.400" v="181" actId="20577"/>
      <pc:docMkLst>
        <pc:docMk/>
      </pc:docMkLst>
      <pc:sldChg chg="modSp">
        <pc:chgData name="FRANCISCO ADÃO ELOY JUNIOR" userId="S::francisco.eloy@fatec.sp.gov.br::ec5ac4ec-68f4-48bb-a4f1-9d67ae6bac78" providerId="AD" clId="Web-{1C01D58A-FDDA-9926-CB01-8EC61ABF33A9}" dt="2024-10-11T14:30:49.659" v="126" actId="20577"/>
        <pc:sldMkLst>
          <pc:docMk/>
          <pc:sldMk cId="2521245818" sldId="268"/>
        </pc:sldMkLst>
        <pc:spChg chg="mod">
          <ac:chgData name="FRANCISCO ADÃO ELOY JUNIOR" userId="S::francisco.eloy@fatec.sp.gov.br::ec5ac4ec-68f4-48bb-a4f1-9d67ae6bac78" providerId="AD" clId="Web-{1C01D58A-FDDA-9926-CB01-8EC61ABF33A9}" dt="2024-10-11T14:30:30.533" v="121" actId="20577"/>
          <ac:spMkLst>
            <pc:docMk/>
            <pc:sldMk cId="2521245818" sldId="268"/>
            <ac:spMk id="7" creationId="{1371BEA6-406C-E0C2-9373-4E05D82F2FD1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30:49.659" v="126" actId="20577"/>
          <ac:spMkLst>
            <pc:docMk/>
            <pc:sldMk cId="2521245818" sldId="268"/>
            <ac:spMk id="9" creationId="{79F1CC3C-4880-4A96-FDC3-B2D7D938DA19}"/>
          </ac:spMkLst>
        </pc:spChg>
      </pc:sldChg>
      <pc:sldChg chg="modSp">
        <pc:chgData name="FRANCISCO ADÃO ELOY JUNIOR" userId="S::francisco.eloy@fatec.sp.gov.br::ec5ac4ec-68f4-48bb-a4f1-9d67ae6bac78" providerId="AD" clId="Web-{1C01D58A-FDDA-9926-CB01-8EC61ABF33A9}" dt="2024-10-11T14:29:50.578" v="114"/>
        <pc:sldMkLst>
          <pc:docMk/>
          <pc:sldMk cId="1174866742" sldId="270"/>
        </pc:sldMkLst>
        <pc:picChg chg="mod modCrop">
          <ac:chgData name="FRANCISCO ADÃO ELOY JUNIOR" userId="S::francisco.eloy@fatec.sp.gov.br::ec5ac4ec-68f4-48bb-a4f1-9d67ae6bac78" providerId="AD" clId="Web-{1C01D58A-FDDA-9926-CB01-8EC61ABF33A9}" dt="2024-10-11T14:29:50.578" v="114"/>
          <ac:picMkLst>
            <pc:docMk/>
            <pc:sldMk cId="1174866742" sldId="270"/>
            <ac:picMk id="15" creationId="{D47ABA18-EB56-9805-38A8-1621CF089D9B}"/>
          </ac:picMkLst>
        </pc:picChg>
      </pc:sldChg>
      <pc:sldChg chg="addSp modSp">
        <pc:chgData name="FRANCISCO ADÃO ELOY JUNIOR" userId="S::francisco.eloy@fatec.sp.gov.br::ec5ac4ec-68f4-48bb-a4f1-9d67ae6bac78" providerId="AD" clId="Web-{1C01D58A-FDDA-9926-CB01-8EC61ABF33A9}" dt="2024-10-11T14:47:15.400" v="181" actId="20577"/>
        <pc:sldMkLst>
          <pc:docMk/>
          <pc:sldMk cId="2517451448" sldId="537"/>
        </pc:sldMkLst>
        <pc:spChg chg="mod">
          <ac:chgData name="FRANCISCO ADÃO ELOY JUNIOR" userId="S::francisco.eloy@fatec.sp.gov.br::ec5ac4ec-68f4-48bb-a4f1-9d67ae6bac78" providerId="AD" clId="Web-{1C01D58A-FDDA-9926-CB01-8EC61ABF33A9}" dt="2024-10-11T14:47:04.040" v="178" actId="20577"/>
          <ac:spMkLst>
            <pc:docMk/>
            <pc:sldMk cId="2517451448" sldId="537"/>
            <ac:spMk id="6" creationId="{4E7E6D2C-6B81-EE19-7094-15FB30053C8A}"/>
          </ac:spMkLst>
        </pc:spChg>
        <pc:spChg chg="add mod">
          <ac:chgData name="FRANCISCO ADÃO ELOY JUNIOR" userId="S::francisco.eloy@fatec.sp.gov.br::ec5ac4ec-68f4-48bb-a4f1-9d67ae6bac78" providerId="AD" clId="Web-{1C01D58A-FDDA-9926-CB01-8EC61ABF33A9}" dt="2024-10-11T14:47:15.400" v="181" actId="20577"/>
          <ac:spMkLst>
            <pc:docMk/>
            <pc:sldMk cId="2517451448" sldId="537"/>
            <ac:spMk id="9" creationId="{7E55C55F-E49B-F5BF-C693-3BBC60703A74}"/>
          </ac:spMkLst>
        </pc:spChg>
      </pc:sldChg>
      <pc:sldChg chg="addSp delSp modSp new">
        <pc:chgData name="FRANCISCO ADÃO ELOY JUNIOR" userId="S::francisco.eloy@fatec.sp.gov.br::ec5ac4ec-68f4-48bb-a4f1-9d67ae6bac78" providerId="AD" clId="Web-{1C01D58A-FDDA-9926-CB01-8EC61ABF33A9}" dt="2024-10-11T14:38:13.308" v="162" actId="20577"/>
        <pc:sldMkLst>
          <pc:docMk/>
          <pc:sldMk cId="1272166864" sldId="540"/>
        </pc:sldMkLst>
        <pc:spChg chg="mod">
          <ac:chgData name="FRANCISCO ADÃO ELOY JUNIOR" userId="S::francisco.eloy@fatec.sp.gov.br::ec5ac4ec-68f4-48bb-a4f1-9d67ae6bac78" providerId="AD" clId="Web-{1C01D58A-FDDA-9926-CB01-8EC61ABF33A9}" dt="2024-10-11T12:24:00.242" v="7" actId="20577"/>
          <ac:spMkLst>
            <pc:docMk/>
            <pc:sldMk cId="1272166864" sldId="540"/>
            <ac:spMk id="2" creationId="{1C929F18-2438-BEEC-2264-708BA0C204B6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15:29.373" v="85" actId="20577"/>
          <ac:spMkLst>
            <pc:docMk/>
            <pc:sldMk cId="1272166864" sldId="540"/>
            <ac:spMk id="3" creationId="{CFA42642-B658-A218-1EE1-019F548F4C1B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38:13.308" v="162" actId="20577"/>
          <ac:spMkLst>
            <pc:docMk/>
            <pc:sldMk cId="1272166864" sldId="540"/>
            <ac:spMk id="4" creationId="{8A0DDBDF-216E-D621-42E0-92369C4C5E98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4:24:06.699" v="111"/>
          <ac:spMkLst>
            <pc:docMk/>
            <pc:sldMk cId="1272166864" sldId="540"/>
            <ac:spMk id="5" creationId="{78A56684-F76B-B5FC-A9C8-CF935DB5CF7D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15:35.233" v="86" actId="20577"/>
          <ac:spMkLst>
            <pc:docMk/>
            <pc:sldMk cId="1272166864" sldId="540"/>
            <ac:spMk id="6" creationId="{889209DB-88CA-C49D-402B-A6CC24562494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15:12.716" v="83" actId="20577"/>
          <ac:spMkLst>
            <pc:docMk/>
            <pc:sldMk cId="1272166864" sldId="540"/>
            <ac:spMk id="7" creationId="{1B04CCFF-A95A-16AA-AB49-797498496E0C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15:38.077" v="88" actId="20577"/>
          <ac:spMkLst>
            <pc:docMk/>
            <pc:sldMk cId="1272166864" sldId="540"/>
            <ac:spMk id="8" creationId="{877B22B4-9D13-CA34-65AC-FEFCB0FA75FA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15:52.812" v="110" actId="20577"/>
          <ac:spMkLst>
            <pc:docMk/>
            <pc:sldMk cId="1272166864" sldId="540"/>
            <ac:spMk id="9" creationId="{BC2F471C-67C0-B41E-1854-324E6FA79857}"/>
          </ac:spMkLst>
        </pc:spChg>
        <pc:spChg chg="add del">
          <ac:chgData name="FRANCISCO ADÃO ELOY JUNIOR" userId="S::francisco.eloy@fatec.sp.gov.br::ec5ac4ec-68f4-48bb-a4f1-9d67ae6bac78" providerId="AD" clId="Web-{1C01D58A-FDDA-9926-CB01-8EC61ABF33A9}" dt="2024-10-11T14:14:27.386" v="62"/>
          <ac:spMkLst>
            <pc:docMk/>
            <pc:sldMk cId="1272166864" sldId="540"/>
            <ac:spMk id="11" creationId="{2682F61B-BB44-29EB-5CF4-BA04D82824D5}"/>
          </ac:spMkLst>
        </pc:spChg>
        <pc:picChg chg="add mod ord">
          <ac:chgData name="FRANCISCO ADÃO ELOY JUNIOR" userId="S::francisco.eloy@fatec.sp.gov.br::ec5ac4ec-68f4-48bb-a4f1-9d67ae6bac78" providerId="AD" clId="Web-{1C01D58A-FDDA-9926-CB01-8EC61ABF33A9}" dt="2024-10-11T14:24:06.699" v="111"/>
          <ac:picMkLst>
            <pc:docMk/>
            <pc:sldMk cId="1272166864" sldId="540"/>
            <ac:picMk id="12" creationId="{A0A6B2E5-EA77-103A-10A1-DC87EBFC30A1}"/>
          </ac:picMkLst>
        </pc:picChg>
      </pc:sldChg>
      <pc:sldChg chg="addSp delSp modSp new">
        <pc:chgData name="FRANCISCO ADÃO ELOY JUNIOR" userId="S::francisco.eloy@fatec.sp.gov.br::ec5ac4ec-68f4-48bb-a4f1-9d67ae6bac78" providerId="AD" clId="Web-{1C01D58A-FDDA-9926-CB01-8EC61ABF33A9}" dt="2024-10-11T13:37:59.273" v="61" actId="1076"/>
        <pc:sldMkLst>
          <pc:docMk/>
          <pc:sldMk cId="1071055966" sldId="541"/>
        </pc:sldMkLst>
        <pc:spChg chg="del">
          <ac:chgData name="FRANCISCO ADÃO ELOY JUNIOR" userId="S::francisco.eloy@fatec.sp.gov.br::ec5ac4ec-68f4-48bb-a4f1-9d67ae6bac78" providerId="AD" clId="Web-{1C01D58A-FDDA-9926-CB01-8EC61ABF33A9}" dt="2024-10-11T12:29:49.533" v="18"/>
          <ac:spMkLst>
            <pc:docMk/>
            <pc:sldMk cId="1071055966" sldId="541"/>
            <ac:spMk id="2" creationId="{784D1AE3-D3FC-9287-8884-04AE65CDA191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7"/>
          <ac:spMkLst>
            <pc:docMk/>
            <pc:sldMk cId="1071055966" sldId="541"/>
            <ac:spMk id="3" creationId="{5E2EDEA1-A747-1385-67B3-15F42561B34D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6"/>
          <ac:spMkLst>
            <pc:docMk/>
            <pc:sldMk cId="1071055966" sldId="541"/>
            <ac:spMk id="4" creationId="{2C029DEF-9D54-1C3A-5EEE-88C89E302B9B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5"/>
          <ac:spMkLst>
            <pc:docMk/>
            <pc:sldMk cId="1071055966" sldId="541"/>
            <ac:spMk id="5" creationId="{03F909E7-95A8-B0AA-2D50-C5BF17C25E95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4"/>
          <ac:spMkLst>
            <pc:docMk/>
            <pc:sldMk cId="1071055966" sldId="541"/>
            <ac:spMk id="6" creationId="{7DD2384D-50F2-0700-CAA2-C0010655C955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3"/>
          <ac:spMkLst>
            <pc:docMk/>
            <pc:sldMk cId="1071055966" sldId="541"/>
            <ac:spMk id="7" creationId="{A584B9D4-8968-A5EF-F684-ABE3AF80BC4A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2"/>
          <ac:spMkLst>
            <pc:docMk/>
            <pc:sldMk cId="1071055966" sldId="541"/>
            <ac:spMk id="8" creationId="{FB5FA515-4E67-1428-F9FC-8D3CBF7A8962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1"/>
          <ac:spMkLst>
            <pc:docMk/>
            <pc:sldMk cId="1071055966" sldId="541"/>
            <ac:spMk id="9" creationId="{7976779B-C9C5-414E-754B-853A2329AAA0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0"/>
          <ac:spMkLst>
            <pc:docMk/>
            <pc:sldMk cId="1071055966" sldId="541"/>
            <ac:spMk id="10" creationId="{4A76BF0D-D960-8E3D-0319-C94BF6810662}"/>
          </ac:spMkLst>
        </pc:spChg>
        <pc:spChg chg="add mod">
          <ac:chgData name="FRANCISCO ADÃO ELOY JUNIOR" userId="S::francisco.eloy@fatec.sp.gov.br::ec5ac4ec-68f4-48bb-a4f1-9d67ae6bac78" providerId="AD" clId="Web-{1C01D58A-FDDA-9926-CB01-8EC61ABF33A9}" dt="2024-10-11T12:31:21.067" v="26"/>
          <ac:spMkLst>
            <pc:docMk/>
            <pc:sldMk cId="1071055966" sldId="541"/>
            <ac:spMk id="13" creationId="{39FE7B53-1501-7E1E-50F1-7D588205097D}"/>
          </ac:spMkLst>
        </pc:spChg>
        <pc:spChg chg="add del mod">
          <ac:chgData name="FRANCISCO ADÃO ELOY JUNIOR" userId="S::francisco.eloy@fatec.sp.gov.br::ec5ac4ec-68f4-48bb-a4f1-9d67ae6bac78" providerId="AD" clId="Web-{1C01D58A-FDDA-9926-CB01-8EC61ABF33A9}" dt="2024-10-11T12:33:25.164" v="39"/>
          <ac:spMkLst>
            <pc:docMk/>
            <pc:sldMk cId="1071055966" sldId="541"/>
            <ac:spMk id="17" creationId="{7A045628-0711-F99D-AA4F-3BD371A6B63C}"/>
          </ac:spMkLst>
        </pc:spChg>
        <pc:spChg chg="add del mod">
          <ac:chgData name="FRANCISCO ADÃO ELOY JUNIOR" userId="S::francisco.eloy@fatec.sp.gov.br::ec5ac4ec-68f4-48bb-a4f1-9d67ae6bac78" providerId="AD" clId="Web-{1C01D58A-FDDA-9926-CB01-8EC61ABF33A9}" dt="2024-10-11T12:38:39.205" v="53"/>
          <ac:spMkLst>
            <pc:docMk/>
            <pc:sldMk cId="1071055966" sldId="541"/>
            <ac:spMk id="20" creationId="{88085B50-95C5-6046-2F22-821D132225F9}"/>
          </ac:spMkLst>
        </pc:spChg>
        <pc:picChg chg="add del mod">
          <ac:chgData name="FRANCISCO ADÃO ELOY JUNIOR" userId="S::francisco.eloy@fatec.sp.gov.br::ec5ac4ec-68f4-48bb-a4f1-9d67ae6bac78" providerId="AD" clId="Web-{1C01D58A-FDDA-9926-CB01-8EC61ABF33A9}" dt="2024-10-11T12:33:28.696" v="41"/>
          <ac:picMkLst>
            <pc:docMk/>
            <pc:sldMk cId="1071055966" sldId="541"/>
            <ac:picMk id="11" creationId="{72E6C44F-6FF2-B433-2427-F997F973F980}"/>
          </ac:picMkLst>
        </pc:picChg>
        <pc:picChg chg="add mod">
          <ac:chgData name="FRANCISCO ADÃO ELOY JUNIOR" userId="S::francisco.eloy@fatec.sp.gov.br::ec5ac4ec-68f4-48bb-a4f1-9d67ae6bac78" providerId="AD" clId="Web-{1C01D58A-FDDA-9926-CB01-8EC61ABF33A9}" dt="2024-10-11T12:34:52.479" v="46" actId="1076"/>
          <ac:picMkLst>
            <pc:docMk/>
            <pc:sldMk cId="1071055966" sldId="541"/>
            <ac:picMk id="12" creationId="{CEB88FFE-4FDD-B7D0-2F67-02C7AC299EDC}"/>
          </ac:picMkLst>
        </pc:picChg>
        <pc:picChg chg="add del mod">
          <ac:chgData name="FRANCISCO ADÃO ELOY JUNIOR" userId="S::francisco.eloy@fatec.sp.gov.br::ec5ac4ec-68f4-48bb-a4f1-9d67ae6bac78" providerId="AD" clId="Web-{1C01D58A-FDDA-9926-CB01-8EC61ABF33A9}" dt="2024-10-11T12:33:28.696" v="40"/>
          <ac:picMkLst>
            <pc:docMk/>
            <pc:sldMk cId="1071055966" sldId="541"/>
            <ac:picMk id="15" creationId="{88F92BDA-8283-2A0E-1E08-DC09CA874DB2}"/>
          </ac:picMkLst>
        </pc:picChg>
        <pc:picChg chg="add mod">
          <ac:chgData name="FRANCISCO ADÃO ELOY JUNIOR" userId="S::francisco.eloy@fatec.sp.gov.br::ec5ac4ec-68f4-48bb-a4f1-9d67ae6bac78" providerId="AD" clId="Web-{1C01D58A-FDDA-9926-CB01-8EC61ABF33A9}" dt="2024-10-11T13:37:59.257" v="60" actId="1076"/>
          <ac:picMkLst>
            <pc:docMk/>
            <pc:sldMk cId="1071055966" sldId="541"/>
            <ac:picMk id="16" creationId="{BB6A80DE-4200-3B02-581A-99667DEB8007}"/>
          </ac:picMkLst>
        </pc:picChg>
        <pc:picChg chg="add mod">
          <ac:chgData name="FRANCISCO ADÃO ELOY JUNIOR" userId="S::francisco.eloy@fatec.sp.gov.br::ec5ac4ec-68f4-48bb-a4f1-9d67ae6bac78" providerId="AD" clId="Web-{1C01D58A-FDDA-9926-CB01-8EC61ABF33A9}" dt="2024-10-11T13:37:59.273" v="61" actId="1076"/>
          <ac:picMkLst>
            <pc:docMk/>
            <pc:sldMk cId="1071055966" sldId="541"/>
            <ac:picMk id="19" creationId="{EA091346-D05D-0491-6E6A-29B4FA9BEEF9}"/>
          </ac:picMkLst>
        </pc:picChg>
      </pc:sldChg>
    </pc:docChg>
  </pc:docChgLst>
  <pc:docChgLst>
    <pc:chgData name="FRANCISCO ADÃO ELOY JUNIOR" userId="S::francisco.eloy@fatec.sp.gov.br::ec5ac4ec-68f4-48bb-a4f1-9d67ae6bac78" providerId="AD" clId="Web-{0E72BF21-5C4D-C3A7-E06B-B48825C4A6C7}"/>
    <pc:docChg chg="addSld delSld modSld modSection">
      <pc:chgData name="FRANCISCO ADÃO ELOY JUNIOR" userId="S::francisco.eloy@fatec.sp.gov.br::ec5ac4ec-68f4-48bb-a4f1-9d67ae6bac78" providerId="AD" clId="Web-{0E72BF21-5C4D-C3A7-E06B-B48825C4A6C7}" dt="2024-10-11T19:43:13.170" v="176"/>
      <pc:docMkLst>
        <pc:docMk/>
      </pc:docMkLst>
      <pc:sldChg chg="del">
        <pc:chgData name="FRANCISCO ADÃO ELOY JUNIOR" userId="S::francisco.eloy@fatec.sp.gov.br::ec5ac4ec-68f4-48bb-a4f1-9d67ae6bac78" providerId="AD" clId="Web-{0E72BF21-5C4D-C3A7-E06B-B48825C4A6C7}" dt="2024-10-11T19:43:09.419" v="175"/>
        <pc:sldMkLst>
          <pc:docMk/>
          <pc:sldMk cId="3295561134" sldId="272"/>
        </pc:sldMkLst>
      </pc:sldChg>
      <pc:sldChg chg="del">
        <pc:chgData name="FRANCISCO ADÃO ELOY JUNIOR" userId="S::francisco.eloy@fatec.sp.gov.br::ec5ac4ec-68f4-48bb-a4f1-9d67ae6bac78" providerId="AD" clId="Web-{0E72BF21-5C4D-C3A7-E06B-B48825C4A6C7}" dt="2024-10-11T19:43:13.170" v="176"/>
        <pc:sldMkLst>
          <pc:docMk/>
          <pc:sldMk cId="2754362440" sldId="277"/>
        </pc:sldMkLst>
      </pc:sldChg>
      <pc:sldChg chg="addSp delSp modSp">
        <pc:chgData name="FRANCISCO ADÃO ELOY JUNIOR" userId="S::francisco.eloy@fatec.sp.gov.br::ec5ac4ec-68f4-48bb-a4f1-9d67ae6bac78" providerId="AD" clId="Web-{0E72BF21-5C4D-C3A7-E06B-B48825C4A6C7}" dt="2024-10-11T15:03:17.989" v="26"/>
        <pc:sldMkLst>
          <pc:docMk/>
          <pc:sldMk cId="2517451448" sldId="537"/>
        </pc:sldMkLst>
        <pc:spChg chg="mod">
          <ac:chgData name="FRANCISCO ADÃO ELOY JUNIOR" userId="S::francisco.eloy@fatec.sp.gov.br::ec5ac4ec-68f4-48bb-a4f1-9d67ae6bac78" providerId="AD" clId="Web-{0E72BF21-5C4D-C3A7-E06B-B48825C4A6C7}" dt="2024-10-11T15:00:47.355" v="2" actId="20577"/>
          <ac:spMkLst>
            <pc:docMk/>
            <pc:sldMk cId="2517451448" sldId="537"/>
            <ac:spMk id="6" creationId="{4E7E6D2C-6B81-EE19-7094-15FB30053C8A}"/>
          </ac:spMkLst>
        </pc:spChg>
        <pc:spChg chg="add del mod">
          <ac:chgData name="FRANCISCO ADÃO ELOY JUNIOR" userId="S::francisco.eloy@fatec.sp.gov.br::ec5ac4ec-68f4-48bb-a4f1-9d67ae6bac78" providerId="AD" clId="Web-{0E72BF21-5C4D-C3A7-E06B-B48825C4A6C7}" dt="2024-10-11T15:01:28.889" v="6"/>
          <ac:spMkLst>
            <pc:docMk/>
            <pc:sldMk cId="2517451448" sldId="537"/>
            <ac:spMk id="9" creationId="{16B1250B-8614-F97F-CF67-197E492C7D1B}"/>
          </ac:spMkLst>
        </pc:spChg>
        <pc:spChg chg="add del mod">
          <ac:chgData name="FRANCISCO ADÃO ELOY JUNIOR" userId="S::francisco.eloy@fatec.sp.gov.br::ec5ac4ec-68f4-48bb-a4f1-9d67ae6bac78" providerId="AD" clId="Web-{0E72BF21-5C4D-C3A7-E06B-B48825C4A6C7}" dt="2024-10-11T15:03:17.989" v="26"/>
          <ac:spMkLst>
            <pc:docMk/>
            <pc:sldMk cId="2517451448" sldId="537"/>
            <ac:spMk id="12" creationId="{09C08594-3974-7869-772F-26499B5017CC}"/>
          </ac:spMkLst>
        </pc:spChg>
        <pc:spChg chg="add del">
          <ac:chgData name="FRANCISCO ADÃO ELOY JUNIOR" userId="S::francisco.eloy@fatec.sp.gov.br::ec5ac4ec-68f4-48bb-a4f1-9d67ae6bac78" providerId="AD" clId="Web-{0E72BF21-5C4D-C3A7-E06B-B48825C4A6C7}" dt="2024-10-11T15:00:22.338" v="1"/>
          <ac:spMkLst>
            <pc:docMk/>
            <pc:sldMk cId="2517451448" sldId="537"/>
            <ac:spMk id="17" creationId="{43086AA4-DDF5-B498-1098-E26B92295572}"/>
          </ac:spMkLst>
        </pc:spChg>
      </pc:sldChg>
      <pc:sldChg chg="modSp">
        <pc:chgData name="FRANCISCO ADÃO ELOY JUNIOR" userId="S::francisco.eloy@fatec.sp.gov.br::ec5ac4ec-68f4-48bb-a4f1-9d67ae6bac78" providerId="AD" clId="Web-{0E72BF21-5C4D-C3A7-E06B-B48825C4A6C7}" dt="2024-10-11T15:00:59.184" v="3" actId="20577"/>
        <pc:sldMkLst>
          <pc:docMk/>
          <pc:sldMk cId="3969416152" sldId="538"/>
        </pc:sldMkLst>
        <pc:spChg chg="mod">
          <ac:chgData name="FRANCISCO ADÃO ELOY JUNIOR" userId="S::francisco.eloy@fatec.sp.gov.br::ec5ac4ec-68f4-48bb-a4f1-9d67ae6bac78" providerId="AD" clId="Web-{0E72BF21-5C4D-C3A7-E06B-B48825C4A6C7}" dt="2024-10-11T15:00:59.184" v="3" actId="20577"/>
          <ac:spMkLst>
            <pc:docMk/>
            <pc:sldMk cId="3969416152" sldId="538"/>
            <ac:spMk id="6" creationId="{4E7E6D2C-6B81-EE19-7094-15FB30053C8A}"/>
          </ac:spMkLst>
        </pc:spChg>
      </pc:sldChg>
      <pc:sldChg chg="modSp">
        <pc:chgData name="FRANCISCO ADÃO ELOY JUNIOR" userId="S::francisco.eloy@fatec.sp.gov.br::ec5ac4ec-68f4-48bb-a4f1-9d67ae6bac78" providerId="AD" clId="Web-{0E72BF21-5C4D-C3A7-E06B-B48825C4A6C7}" dt="2024-10-11T15:23:55.094" v="61" actId="20577"/>
        <pc:sldMkLst>
          <pc:docMk/>
          <pc:sldMk cId="2905346366" sldId="539"/>
        </pc:sldMkLst>
        <pc:spChg chg="mod">
          <ac:chgData name="FRANCISCO ADÃO ELOY JUNIOR" userId="S::francisco.eloy@fatec.sp.gov.br::ec5ac4ec-68f4-48bb-a4f1-9d67ae6bac78" providerId="AD" clId="Web-{0E72BF21-5C4D-C3A7-E06B-B48825C4A6C7}" dt="2024-10-11T15:23:40.407" v="40" actId="20577"/>
          <ac:spMkLst>
            <pc:docMk/>
            <pc:sldMk cId="2905346366" sldId="539"/>
            <ac:spMk id="5" creationId="{E60C07A2-92FC-CF6E-1E44-2B16AC9881F7}"/>
          </ac:spMkLst>
        </pc:spChg>
        <pc:spChg chg="mod">
          <ac:chgData name="FRANCISCO ADÃO ELOY JUNIOR" userId="S::francisco.eloy@fatec.sp.gov.br::ec5ac4ec-68f4-48bb-a4f1-9d67ae6bac78" providerId="AD" clId="Web-{0E72BF21-5C4D-C3A7-E06B-B48825C4A6C7}" dt="2024-10-11T15:23:55.094" v="61" actId="20577"/>
          <ac:spMkLst>
            <pc:docMk/>
            <pc:sldMk cId="2905346366" sldId="539"/>
            <ac:spMk id="6" creationId="{4E7E6D2C-6B81-EE19-7094-15FB30053C8A}"/>
          </ac:spMkLst>
        </pc:spChg>
      </pc:sldChg>
      <pc:sldChg chg="modSp new">
        <pc:chgData name="FRANCISCO ADÃO ELOY JUNIOR" userId="S::francisco.eloy@fatec.sp.gov.br::ec5ac4ec-68f4-48bb-a4f1-9d67ae6bac78" providerId="AD" clId="Web-{0E72BF21-5C4D-C3A7-E06B-B48825C4A6C7}" dt="2024-10-11T19:35:25.506" v="94" actId="20577"/>
        <pc:sldMkLst>
          <pc:docMk/>
          <pc:sldMk cId="2305362964" sldId="542"/>
        </pc:sldMkLst>
        <pc:spChg chg="mod">
          <ac:chgData name="FRANCISCO ADÃO ELOY JUNIOR" userId="S::francisco.eloy@fatec.sp.gov.br::ec5ac4ec-68f4-48bb-a4f1-9d67ae6bac78" providerId="AD" clId="Web-{0E72BF21-5C4D-C3A7-E06B-B48825C4A6C7}" dt="2024-10-11T15:24:11.689" v="65" actId="20577"/>
          <ac:spMkLst>
            <pc:docMk/>
            <pc:sldMk cId="2305362964" sldId="542"/>
            <ac:spMk id="2" creationId="{BB342D7E-F5E0-0CC4-E638-5BF0B6A433E2}"/>
          </ac:spMkLst>
        </pc:spChg>
        <pc:spChg chg="mod">
          <ac:chgData name="FRANCISCO ADÃO ELOY JUNIOR" userId="S::francisco.eloy@fatec.sp.gov.br::ec5ac4ec-68f4-48bb-a4f1-9d67ae6bac78" providerId="AD" clId="Web-{0E72BF21-5C4D-C3A7-E06B-B48825C4A6C7}" dt="2024-10-11T19:35:25.506" v="94" actId="20577"/>
          <ac:spMkLst>
            <pc:docMk/>
            <pc:sldMk cId="2305362964" sldId="542"/>
            <ac:spMk id="3" creationId="{54714951-DF34-FD3E-5AF7-7CB7B7702D03}"/>
          </ac:spMkLst>
        </pc:spChg>
        <pc:spChg chg="mod">
          <ac:chgData name="FRANCISCO ADÃO ELOY JUNIOR" userId="S::francisco.eloy@fatec.sp.gov.br::ec5ac4ec-68f4-48bb-a4f1-9d67ae6bac78" providerId="AD" clId="Web-{0E72BF21-5C4D-C3A7-E06B-B48825C4A6C7}" dt="2024-10-11T19:34:33.876" v="70"/>
          <ac:spMkLst>
            <pc:docMk/>
            <pc:sldMk cId="2305362964" sldId="542"/>
            <ac:spMk id="4" creationId="{C31756D1-BF3E-DC23-54B3-FF59FD46807F}"/>
          </ac:spMkLst>
        </pc:spChg>
      </pc:sldChg>
      <pc:sldChg chg="addSp delSp modSp add replId">
        <pc:chgData name="FRANCISCO ADÃO ELOY JUNIOR" userId="S::francisco.eloy@fatec.sp.gov.br::ec5ac4ec-68f4-48bb-a4f1-9d67ae6bac78" providerId="AD" clId="Web-{0E72BF21-5C4D-C3A7-E06B-B48825C4A6C7}" dt="2024-10-11T19:42:30.901" v="174"/>
        <pc:sldMkLst>
          <pc:docMk/>
          <pc:sldMk cId="857845799" sldId="543"/>
        </pc:sldMkLst>
        <pc:spChg chg="mod">
          <ac:chgData name="FRANCISCO ADÃO ELOY JUNIOR" userId="S::francisco.eloy@fatec.sp.gov.br::ec5ac4ec-68f4-48bb-a4f1-9d67ae6bac78" providerId="AD" clId="Web-{0E72BF21-5C4D-C3A7-E06B-B48825C4A6C7}" dt="2024-10-11T19:37:25.938" v="103" actId="20577"/>
          <ac:spMkLst>
            <pc:docMk/>
            <pc:sldMk cId="857845799" sldId="543"/>
            <ac:spMk id="2" creationId="{0D1F98B8-724C-36B3-FBCE-B257B05D1910}"/>
          </ac:spMkLst>
        </pc:spChg>
        <pc:spChg chg="mod">
          <ac:chgData name="FRANCISCO ADÃO ELOY JUNIOR" userId="S::francisco.eloy@fatec.sp.gov.br::ec5ac4ec-68f4-48bb-a4f1-9d67ae6bac78" providerId="AD" clId="Web-{0E72BF21-5C4D-C3A7-E06B-B48825C4A6C7}" dt="2024-10-11T19:37:37.392" v="106" actId="20577"/>
          <ac:spMkLst>
            <pc:docMk/>
            <pc:sldMk cId="857845799" sldId="543"/>
            <ac:spMk id="5" creationId="{E60C07A2-92FC-CF6E-1E44-2B16AC9881F7}"/>
          </ac:spMkLst>
        </pc:spChg>
        <pc:spChg chg="mod">
          <ac:chgData name="FRANCISCO ADÃO ELOY JUNIOR" userId="S::francisco.eloy@fatec.sp.gov.br::ec5ac4ec-68f4-48bb-a4f1-9d67ae6bac78" providerId="AD" clId="Web-{0E72BF21-5C4D-C3A7-E06B-B48825C4A6C7}" dt="2024-10-11T19:40:27.140" v="167" actId="20577"/>
          <ac:spMkLst>
            <pc:docMk/>
            <pc:sldMk cId="857845799" sldId="543"/>
            <ac:spMk id="6" creationId="{4E7E6D2C-6B81-EE19-7094-15FB30053C8A}"/>
          </ac:spMkLst>
        </pc:spChg>
        <pc:spChg chg="add del mod">
          <ac:chgData name="FRANCISCO ADÃO ELOY JUNIOR" userId="S::francisco.eloy@fatec.sp.gov.br::ec5ac4ec-68f4-48bb-a4f1-9d67ae6bac78" providerId="AD" clId="Web-{0E72BF21-5C4D-C3A7-E06B-B48825C4A6C7}" dt="2024-10-11T19:42:30.901" v="174"/>
          <ac:spMkLst>
            <pc:docMk/>
            <pc:sldMk cId="857845799" sldId="543"/>
            <ac:spMk id="9" creationId="{01EC696A-D9A2-3122-A021-495A5053F937}"/>
          </ac:spMkLst>
        </pc:spChg>
        <pc:picChg chg="mod modCrop">
          <ac:chgData name="FRANCISCO ADÃO ELOY JUNIOR" userId="S::francisco.eloy@fatec.sp.gov.br::ec5ac4ec-68f4-48bb-a4f1-9d67ae6bac78" providerId="AD" clId="Web-{0E72BF21-5C4D-C3A7-E06B-B48825C4A6C7}" dt="2024-10-11T19:42:25.619" v="173"/>
          <ac:picMkLst>
            <pc:docMk/>
            <pc:sldMk cId="857845799" sldId="543"/>
            <ac:picMk id="11" creationId="{AAB2AAB6-747E-43D7-17BF-02DE2C5934CC}"/>
          </ac:picMkLst>
        </pc:picChg>
      </pc:sldChg>
      <pc:sldChg chg="new del">
        <pc:chgData name="FRANCISCO ADÃO ELOY JUNIOR" userId="S::francisco.eloy@fatec.sp.gov.br::ec5ac4ec-68f4-48bb-a4f1-9d67ae6bac78" providerId="AD" clId="Web-{0E72BF21-5C4D-C3A7-E06B-B48825C4A6C7}" dt="2024-10-11T19:35:59.540" v="96"/>
        <pc:sldMkLst>
          <pc:docMk/>
          <pc:sldMk cId="1166065042" sldId="543"/>
        </pc:sldMkLst>
      </pc:sldChg>
      <pc:sldChg chg="modSp add del replId">
        <pc:chgData name="FRANCISCO ADÃO ELOY JUNIOR" userId="S::francisco.eloy@fatec.sp.gov.br::ec5ac4ec-68f4-48bb-a4f1-9d67ae6bac78" providerId="AD" clId="Web-{0E72BF21-5C4D-C3A7-E06B-B48825C4A6C7}" dt="2024-10-11T19:37:05.889" v="99"/>
        <pc:sldMkLst>
          <pc:docMk/>
          <pc:sldMk cId="2453977067" sldId="543"/>
        </pc:sldMkLst>
        <pc:spChg chg="mod">
          <ac:chgData name="FRANCISCO ADÃO ELOY JUNIOR" userId="S::francisco.eloy@fatec.sp.gov.br::ec5ac4ec-68f4-48bb-a4f1-9d67ae6bac78" providerId="AD" clId="Web-{0E72BF21-5C4D-C3A7-E06B-B48825C4A6C7}" dt="2024-10-11T19:36:59.373" v="98" actId="20577"/>
          <ac:spMkLst>
            <pc:docMk/>
            <pc:sldMk cId="2453977067" sldId="543"/>
            <ac:spMk id="2" creationId="{940086F7-8783-6E3C-7F97-70CE623E645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C49CC-93D2-4B10-9A06-E6B1480CD370}" type="datetimeFigureOut">
              <a:t>11/10/2024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8FE38-1DE9-4AFE-B5D5-7E0B13A8715D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19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20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9279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30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5743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31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390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32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913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33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72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34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15695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35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5522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36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596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37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9202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38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161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39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729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21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7454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40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1899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41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182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42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259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43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393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44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923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45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506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22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212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23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2923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25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0933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26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124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27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722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28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839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fld id="{1A612052-5C15-433D-96ED-EEED29AD1A0B}" type="slidenum">
              <a:rPr lang="pt-BR" altLang="pt-BR">
                <a:latin typeface="Arial" panose="020B0604020202020204" pitchFamily="34" charset="0"/>
              </a:rPr>
              <a:pPr eaLnBrk="1" hangingPunct="1"/>
              <a:t>29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97721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19483-F0F7-D548-BE39-82CD7A0E1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306" y="28800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70382C-3F66-C04F-BBB2-E752130D4D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2108" y="430420"/>
            <a:ext cx="1576789" cy="377957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DE841D4-EA1F-064D-AF9E-EEF9E416878B}"/>
              </a:ext>
            </a:extLst>
          </p:cNvPr>
          <p:cNvCxnSpPr/>
          <p:nvPr userDrawn="1"/>
        </p:nvCxnSpPr>
        <p:spPr>
          <a:xfrm>
            <a:off x="77118" y="950789"/>
            <a:ext cx="11976711" cy="0"/>
          </a:xfrm>
          <a:prstGeom prst="line">
            <a:avLst/>
          </a:prstGeom>
          <a:ln>
            <a:solidFill>
              <a:srgbClr val="4354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984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21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997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1706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066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19483-F0F7-D548-BE39-82CD7A0E1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8724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70382C-3F66-C04F-BBB2-E752130D4D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7605" y="649937"/>
            <a:ext cx="1576789" cy="377957"/>
          </a:xfrm>
          <a:prstGeom prst="rect">
            <a:avLst/>
          </a:prstGeo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15B043-7AE7-1D42-B1C9-EA2A10209D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6" y="3812811"/>
            <a:ext cx="5843587" cy="58820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t-BR"/>
              <a:t>Editar estilos de texto Mestre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C9D3964-78FD-ED41-B06C-A82B61BFEA59}"/>
              </a:ext>
            </a:extLst>
          </p:cNvPr>
          <p:cNvCxnSpPr/>
          <p:nvPr userDrawn="1"/>
        </p:nvCxnSpPr>
        <p:spPr>
          <a:xfrm>
            <a:off x="107644" y="1293689"/>
            <a:ext cx="11976711" cy="0"/>
          </a:xfrm>
          <a:prstGeom prst="line">
            <a:avLst/>
          </a:prstGeom>
          <a:ln w="28575">
            <a:solidFill>
              <a:srgbClr val="4354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436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11664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0518"/>
            <a:ext cx="6970824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4" y="2222065"/>
            <a:ext cx="6970825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745948-92EA-3E8A-1DBC-45422E91850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80323" y="3143243"/>
            <a:ext cx="6139069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7155554-9334-F8D5-FA7F-80CF2FB3BC7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580323" y="3754790"/>
            <a:ext cx="6139068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44C718E-DBD5-B640-39D2-7860AFE27FF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60666" y="4717060"/>
            <a:ext cx="697082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B073C5F-2FFF-4B6A-E630-E112FB5B952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960666" y="5328607"/>
            <a:ext cx="6970822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843267-C01A-455A-D8A3-E8A7C6CFB0F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DAE6A71-9FA2-20A0-D992-DEBF7FF330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5D3E6-EA9D-9DE8-6317-6DF86AEEDB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48219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6C789A-7FB2-432A-6019-3F62E5386F2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987745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72CBAF-4BDE-95E9-99A1-9EDDBDEF84DC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987745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185521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A2C811-2433-C4B8-E818-972740C496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5692875"/>
            <a:ext cx="10972800" cy="53949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433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212496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185521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BA198D21-2409-AA26-2882-9757585EE7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2416" y="1594022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56649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212496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6" y="2185521"/>
            <a:ext cx="533400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5334002" cy="2044898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BA198D21-2409-AA26-2882-9757585EE7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822096" y="1594022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423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19483-F0F7-D548-BE39-82CD7A0E1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8724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70382C-3F66-C04F-BBB2-E752130D4D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7605" y="649937"/>
            <a:ext cx="1576789" cy="377957"/>
          </a:xfrm>
          <a:prstGeom prst="rect">
            <a:avLst/>
          </a:prstGeo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15B043-7AE7-1D42-B1C9-EA2A10209D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6" y="3812811"/>
            <a:ext cx="5843587" cy="58820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002710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1728"/>
            <a:ext cx="6922301" cy="562749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178669"/>
            <a:ext cx="6922300" cy="8370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146198" y="3092460"/>
            <a:ext cx="6736768" cy="622646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1146197" y="3689968"/>
            <a:ext cx="6736767" cy="92610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378113" y="4763061"/>
            <a:ext cx="6504852" cy="5819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78112" y="5380382"/>
            <a:ext cx="6504851" cy="86563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31F54DF-E984-A005-B56B-B62147C13B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1602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2439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2439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426387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426387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1C98F61-9164-7CDA-F0A4-B90327F23F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6200" y="3752850"/>
            <a:ext cx="5156200" cy="2457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24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362553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537496"/>
            <a:ext cx="3259180" cy="121518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712973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712973" y="2537495"/>
            <a:ext cx="3259180" cy="119747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7011488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7011488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BB6EDE2-F53E-7B97-FF80-7764EECA4C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85188" y="0"/>
            <a:ext cx="3706812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16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81E5-DE3E-1E52-3179-344AB5B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9A41B8-CF99-8A7C-E16D-CFEF1E09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89524-6BA7-0F2E-1749-175C6928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40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6759F-66EA-8EE3-A2F4-F15BA2F9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48357-3F2C-483C-C0FC-FD9FB673C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309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30922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8346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fontAlgn="auto"/>
            <a:endParaRPr kumimoji="0" lang="en-US" strike="noStrike" noProof="1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 hasCustomPrompt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 eaLnBrk="1" fontAlgn="auto" latinLnBrk="0" hangingPunct="1"/>
            <a:endParaRPr/>
          </a:p>
          <a:p>
            <a:pPr lvl="1" eaLnBrk="1" fontAlgn="auto" latinLnBrk="0" hangingPunct="1"/>
            <a:endParaRPr/>
          </a:p>
          <a:p>
            <a:pPr lvl="2" eaLnBrk="1" fontAlgn="auto" latinLnBrk="0" hangingPunct="1"/>
            <a:endParaRPr/>
          </a:p>
          <a:p>
            <a:pPr lvl="3" eaLnBrk="1" fontAlgn="auto" latinLnBrk="0" hangingPunct="1"/>
            <a:endParaRPr/>
          </a:p>
          <a:p>
            <a:pPr lvl="4" eaLnBrk="1" fontAlgn="auto" latinLnBrk="0" hangingPunct="1"/>
            <a:endParaRPr kumimoji="0" lang="en-US" strike="noStrike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‹nº›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65605"/>
      </p:ext>
    </p:extLst>
  </p:cSld>
  <p:clrMapOvr>
    <a:masterClrMapping/>
  </p:clrMapOvr>
  <p:transition>
    <p:blinds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296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94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2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7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
Segundo nível
Terceiro nível
Quarto nível
Quinto nível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080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90617D2-9463-CB4F-927D-70D0567299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2108" y="430420"/>
            <a:ext cx="1576789" cy="377957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124CEEC7-DFBB-8241-8323-AF7FEDBB7222}"/>
              </a:ext>
            </a:extLst>
          </p:cNvPr>
          <p:cNvCxnSpPr/>
          <p:nvPr userDrawn="1"/>
        </p:nvCxnSpPr>
        <p:spPr>
          <a:xfrm>
            <a:off x="77118" y="950789"/>
            <a:ext cx="11976711" cy="0"/>
          </a:xfrm>
          <a:prstGeom prst="line">
            <a:avLst/>
          </a:prstGeom>
          <a:ln>
            <a:solidFill>
              <a:srgbClr val="4354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632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969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77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
Segundo nível
Terceiro nível
Quarto nível
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954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57E25-C674-3745-6594-912F15B9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847056"/>
            <a:ext cx="10629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64DF9-DAEC-F283-848F-16438F855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A0EC6-5648-844A-8827-911B0095903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2390A06B-2D1F-A145-446B-BF268052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3537"/>
            <a:ext cx="10629900" cy="1236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D227A9A-BF27-C878-C29C-004A9358C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3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71" r:id="rId4"/>
    <p:sldLayoutId id="2147483672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60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MV Boli" panose="0200050003020009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384">
          <p15:clr>
            <a:srgbClr val="F26B43"/>
          </p15:clr>
        </p15:guide>
        <p15:guide id="3" pos="600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912">
          <p15:clr>
            <a:srgbClr val="F26B43"/>
          </p15:clr>
        </p15:guide>
        <p15:guide id="6" orient="horz" pos="1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amborghini_Revent%C3%B3n_Roadster.JPG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0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xoticsinindia.blogspot.com/2012/11/automobili-lamborghini-presents-new.html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utoevolution.com/reviews/2014-lamborghini-aventador-roadster-review-2013/i-8052.html" TargetMode="External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nitayneeman.github.io/posts/standardizing-node.js-version-in-an-npm-package/" TargetMode="External"/><Relationship Id="rId7" Type="http://schemas.openxmlformats.org/officeDocument/2006/relationships/hyperlink" Target="https://getbootstrap.com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hyperlink" Target="https://www.nosinmiubuntu.com/curso-de-desarrollo-en-html5-css-y-javascript-de-apps-web-octava-edicion/html5_css3_javascript5/" TargetMode="External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olitonimbus.com.br/mecanica-e-eletrica-de-carros/" TargetMode="Externa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6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71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Aula de Scripts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21526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D8F3D2-5410-79F3-894F-D459D2D07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CSS: Estilização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0D61E00-471A-A122-BDCE-F1107D018DDB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O que é CSS?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B55F559-83D9-30A1-0FFC-BA040F336CD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CSS (Cascading Style Sheets) é usado para definir a apresentação de documentos HTML.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7866854-6B05-61C7-D396-98CA9C7DA4B7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pt-BR"/>
              <a:t>Propriedades CSS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3F36C1EE-E7C5-E403-8E97-291A4A4EFD03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r>
              <a:rPr lang="pt-BR" sz="1400"/>
              <a:t>Permite controlar cor, fonte, espaçamento e layout. Exemplos: color, font-size, margin.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44E1909-3311-9747-6560-2F13FDB17DCB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pt-BR"/>
              <a:t>Seletores e Especificidade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6CB182C5-F73E-E183-6B37-D38D1CC0955F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r>
              <a:rPr lang="pt-BR" sz="1400"/>
              <a:t>Seletores definem quais elementos o CSS aplica. A especificidade determina prioridade entre regras.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75A1B036-DAB4-0954-62EB-9B2D2A3A6A04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941" r="3941"/>
          <a:stretch/>
        </p:blipFill>
        <p:spPr/>
      </p:pic>
    </p:spTree>
    <p:extLst>
      <p:ext uri="{BB962C8B-B14F-4D97-AF65-F5344CB8AC3E}">
        <p14:creationId xmlns:p14="http://schemas.microsoft.com/office/powerpoint/2010/main" val="192522228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Campos para entrada de data e hora</a:t>
            </a:r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1"/>
            <a:ext cx="10607728" cy="4165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b="1" dirty="0"/>
              <a:t>Date – Permite selecionar o dia, mês e ano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720" y="2228029"/>
            <a:ext cx="6833075" cy="285715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5326" y="5287930"/>
            <a:ext cx="3070619" cy="123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25845"/>
      </p:ext>
    </p:extLst>
  </p:cSld>
  <p:clrMapOvr>
    <a:masterClrMapping/>
  </p:clrMapOvr>
  <p:transition>
    <p:blinds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/>
              <a:t>Campos para entrada de data e hora</a:t>
            </a:r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1"/>
            <a:ext cx="10319696" cy="4165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b="1" dirty="0" err="1"/>
              <a:t>Month</a:t>
            </a:r>
            <a:r>
              <a:rPr lang="pt-BR" sz="2400" b="1" dirty="0"/>
              <a:t> – Permite selecionar mês e ano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453" y="5229555"/>
            <a:ext cx="4120599" cy="142575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331" y="2243548"/>
            <a:ext cx="6802803" cy="287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698820"/>
      </p:ext>
    </p:extLst>
  </p:cSld>
  <p:clrMapOvr>
    <a:masterClrMapping/>
  </p:clrMapOvr>
  <p:transition>
    <p:blinds/>
  </p:transition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Campos para entrada de data e hora</a:t>
            </a:r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1"/>
            <a:ext cx="10319696" cy="4165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b="1" dirty="0"/>
              <a:t>Week – Seleciona dia da semana e ano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757" y="5050316"/>
            <a:ext cx="4597548" cy="169105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908" y="1949315"/>
            <a:ext cx="7518185" cy="294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99563"/>
      </p:ext>
    </p:extLst>
  </p:cSld>
  <p:clrMapOvr>
    <a:masterClrMapping/>
  </p:clrMapOvr>
  <p:transition>
    <p:blinds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Campos para entrada de data e hora</a:t>
            </a:r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1"/>
            <a:ext cx="10607728" cy="4165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b="1" dirty="0"/>
              <a:t>Time – Permite selecionar hora e minuto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926" y="5162584"/>
            <a:ext cx="2234945" cy="146553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913" y="2051351"/>
            <a:ext cx="7190758" cy="300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368400"/>
      </p:ext>
    </p:extLst>
  </p:cSld>
  <p:clrMapOvr>
    <a:masterClrMapping/>
  </p:clrMapOvr>
  <p:transition>
    <p:blinds/>
  </p:transition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800" dirty="0"/>
              <a:t>Campos para entrada de data e hora</a:t>
            </a:r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1"/>
            <a:ext cx="10535720" cy="4165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b="1" dirty="0" err="1"/>
              <a:t>datetime</a:t>
            </a:r>
            <a:r>
              <a:rPr lang="pt-BR" sz="2400" b="1" dirty="0"/>
              <a:t>-local – Permite selecionar dia, mês, ano, hora e minuto.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403" y="5260295"/>
            <a:ext cx="4475087" cy="125670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77" y="2204864"/>
            <a:ext cx="9737924" cy="289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965770"/>
      </p:ext>
    </p:extLst>
  </p:cSld>
  <p:clrMapOvr>
    <a:masterClrMapping/>
  </p:clrMapOvr>
  <p:transition>
    <p:blinds/>
  </p:transition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Validação de entrada de valores de data e hora</a:t>
            </a:r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1"/>
            <a:ext cx="10751744" cy="4165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Se for inserido um valor não válido em campos que manipulam data e hora, será exibida a mensagem indicando que o valor é inválido.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494" y="5060315"/>
            <a:ext cx="5511165" cy="160305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051" y="2488374"/>
            <a:ext cx="9323538" cy="2541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39751"/>
      </p:ext>
    </p:extLst>
  </p:cSld>
  <p:clrMapOvr>
    <a:masterClrMapping/>
  </p:clrMapOvr>
  <p:transition>
    <p:blinds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600" dirty="0"/>
              <a:t>Validação de entrada de valores de data e hora (cont.)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9158" y="4402672"/>
            <a:ext cx="3349495" cy="24032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502" y="1567593"/>
            <a:ext cx="9233360" cy="293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531072"/>
      </p:ext>
    </p:extLst>
  </p:cSld>
  <p:clrMapOvr>
    <a:masterClrMapping/>
  </p:clrMapOvr>
  <p:transition>
    <p:blinds/>
  </p:transition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Campo do tipo </a:t>
            </a:r>
            <a:r>
              <a:rPr lang="pt-BR" dirty="0" err="1"/>
              <a:t>hidden</a:t>
            </a:r>
            <a:endParaRPr lang="pt-BR" dirty="0"/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1"/>
            <a:ext cx="10871200" cy="4165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O elemento &lt;input&gt; com o atributo </a:t>
            </a:r>
            <a:r>
              <a:rPr lang="pt-BR" sz="2400" dirty="0" err="1"/>
              <a:t>type</a:t>
            </a:r>
            <a:r>
              <a:rPr lang="pt-BR" sz="2400" dirty="0"/>
              <a:t> definido como “</a:t>
            </a:r>
            <a:r>
              <a:rPr lang="pt-BR" sz="2400" dirty="0" err="1"/>
              <a:t>hidden</a:t>
            </a:r>
            <a:r>
              <a:rPr lang="pt-BR" sz="2400" dirty="0"/>
              <a:t>” indica que o campo não aparece na tela para o usuário. Esse tipo de campo é utilizado para transportar valores do cliente para o servidor para a identificação do formulário, ou outros valores que a aplicação que executa no servidor precisa para executar algum procedimento.</a:t>
            </a:r>
          </a:p>
        </p:txBody>
      </p:sp>
    </p:spTree>
    <p:extLst>
      <p:ext uri="{BB962C8B-B14F-4D97-AF65-F5344CB8AC3E}">
        <p14:creationId xmlns:p14="http://schemas.microsoft.com/office/powerpoint/2010/main" val="3071907474"/>
      </p:ext>
    </p:extLst>
  </p:cSld>
  <p:clrMapOvr>
    <a:masterClrMapping/>
  </p:clrMapOvr>
  <p:transition>
    <p:blinds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Campo do tipo </a:t>
            </a:r>
            <a:r>
              <a:rPr lang="pt-BR" dirty="0" err="1"/>
              <a:t>hidden</a:t>
            </a:r>
            <a:r>
              <a:rPr lang="pt-BR" dirty="0"/>
              <a:t> (</a:t>
            </a:r>
            <a:r>
              <a:rPr lang="pt-BR" dirty="0" err="1"/>
              <a:t>cont</a:t>
            </a:r>
            <a:r>
              <a:rPr lang="pt-BR" dirty="0"/>
              <a:t>)</a:t>
            </a:r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1"/>
            <a:ext cx="10535720" cy="4165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Quando o servidor receber o formulário, a aplicação pode capturar o conteúdo do atributo </a:t>
            </a:r>
            <a:r>
              <a:rPr lang="pt-BR" dirty="0" err="1"/>
              <a:t>value</a:t>
            </a:r>
            <a:r>
              <a:rPr lang="pt-BR" dirty="0"/>
              <a:t> por meio do conteúdo do atributo </a:t>
            </a:r>
            <a:r>
              <a:rPr lang="pt-BR" dirty="0" err="1"/>
              <a:t>name</a:t>
            </a:r>
            <a:r>
              <a:rPr lang="pt-BR" dirty="0"/>
              <a:t> e identificar que o formulário é de contato.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411" y="4006072"/>
            <a:ext cx="9258399" cy="115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09568"/>
      </p:ext>
    </p:extLst>
  </p:cSld>
  <p:clrMapOvr>
    <a:masterClrMapping/>
  </p:clrMapOvr>
  <p:transition>
    <p:blinds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Botões dos tipo </a:t>
            </a:r>
            <a:r>
              <a:rPr lang="pt-BR" dirty="0" err="1"/>
              <a:t>image</a:t>
            </a:r>
            <a:endParaRPr lang="pt-BR" dirty="0"/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1"/>
            <a:ext cx="10535720" cy="4165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Quando o elemento &lt;input&gt; possui o atributo </a:t>
            </a:r>
            <a:r>
              <a:rPr lang="pt-BR" sz="2000" dirty="0" err="1"/>
              <a:t>type</a:t>
            </a:r>
            <a:r>
              <a:rPr lang="pt-BR" sz="2000" dirty="0"/>
              <a:t> configurado com o valor “</a:t>
            </a:r>
            <a:r>
              <a:rPr lang="pt-BR" sz="2000" dirty="0" err="1"/>
              <a:t>image</a:t>
            </a:r>
            <a:r>
              <a:rPr lang="pt-BR" sz="2000" dirty="0"/>
              <a:t>”, o botão pode ser uma imagem que será utilizada para submeter o formulário 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5902" y="4563195"/>
            <a:ext cx="3042666" cy="189014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4" y="2317097"/>
            <a:ext cx="7093657" cy="406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17322"/>
      </p:ext>
    </p:extLst>
  </p:cSld>
  <p:clrMapOvr>
    <a:masterClrMapping/>
  </p:clrMapOvr>
  <p:transition>
    <p:blinds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F98B8-724C-36B3-FBCE-B257B05D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Calibri"/>
                <a:cs typeface="MV Boli"/>
              </a:rPr>
              <a:t>CSS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8D2DE8-FE9E-B4A3-D0E4-0BD79984F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ACB13E9-7920-6593-A77C-D485147EA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60C07A2-92FC-CF6E-1E44-2B16AC9881F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 dirty="0">
                <a:latin typeface="Calibri"/>
                <a:ea typeface="Roboto"/>
                <a:cs typeface="Calibri"/>
              </a:rPr>
              <a:t>O estilo do carro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E7E6D2C-6B81-EE19-7094-15FB30053C8A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dirty="0">
                <a:latin typeface="Roboto"/>
                <a:ea typeface="Roboto"/>
                <a:cs typeface="Roboto"/>
              </a:rPr>
              <a:t>Com cores, estilo, deixando-o mais bonito.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C1A2170-5A7E-4237-A2E9-B3CB7C5D6EC7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4095DD5-2548-7DB5-6928-C563AC2A629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Espaço Reservado para Imagem 10" descr="Carro prateado estacionado&#10;&#10;Descrição gerada automaticamente">
            <a:extLst>
              <a:ext uri="{FF2B5EF4-FFF2-40B4-BE49-F238E27FC236}">
                <a16:creationId xmlns:a16="http://schemas.microsoft.com/office/drawing/2014/main" id="{AAB2AAB6-747E-43D7-17BF-02DE2C5934C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8253" r="18253"/>
          <a:stretch/>
        </p:blipFill>
        <p:spPr>
          <a:xfrm>
            <a:off x="7931490" y="2031153"/>
            <a:ext cx="3645274" cy="3678160"/>
          </a:xfr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E8B73F4-E44C-67C9-264E-DA76F769A3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05F257-0B4E-5805-53B3-845FA3B77F87}"/>
              </a:ext>
            </a:extLst>
          </p:cNvPr>
          <p:cNvSpPr txBox="1"/>
          <p:nvPr/>
        </p:nvSpPr>
        <p:spPr>
          <a:xfrm>
            <a:off x="7931150" y="5695950"/>
            <a:ext cx="3646488" cy="3175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US"/>
              <a:t>ThePhoto de PhotoAuthor está licenciada sob CCYYSA.</a:t>
            </a:r>
          </a:p>
        </p:txBody>
      </p:sp>
    </p:spTree>
    <p:extLst>
      <p:ext uri="{BB962C8B-B14F-4D97-AF65-F5344CB8AC3E}">
        <p14:creationId xmlns:p14="http://schemas.microsoft.com/office/powerpoint/2010/main" val="396941615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Botão do tipo radio</a:t>
            </a:r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1"/>
            <a:ext cx="10535720" cy="4165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Campos radio (radio </a:t>
            </a:r>
            <a:r>
              <a:rPr lang="pt-BR" sz="2000" dirty="0" err="1"/>
              <a:t>buttons</a:t>
            </a:r>
            <a:r>
              <a:rPr lang="pt-BR" sz="2000" dirty="0"/>
              <a:t>) servem para permitir que o usuário selecione uma (e somente uma) dentre muitas opções de escolha disponibilizadas em um formulário. Campos radio são criados pelo elemento &lt;input&gt; contendo o atributo </a:t>
            </a:r>
            <a:r>
              <a:rPr lang="pt-BR" sz="2000" dirty="0" err="1"/>
              <a:t>type</a:t>
            </a:r>
            <a:r>
              <a:rPr lang="pt-BR" sz="2000" dirty="0"/>
              <a:t> com o valor “radio”.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232" y="3587854"/>
            <a:ext cx="2706416" cy="142532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2511599"/>
            <a:ext cx="8071740" cy="430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697144"/>
      </p:ext>
    </p:extLst>
  </p:cSld>
  <p:clrMapOvr>
    <a:masterClrMapping/>
  </p:clrMapOvr>
  <p:transition>
    <p:blinds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Botão do tipo </a:t>
            </a:r>
            <a:r>
              <a:rPr lang="pt-BR" dirty="0" err="1"/>
              <a:t>checkbox</a:t>
            </a:r>
            <a:endParaRPr lang="pt-BR" dirty="0"/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1"/>
            <a:ext cx="10871200" cy="4165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Para permitir que o usuário selecione várias das muitas opções disponíveis em uma sequência de itens, pode-se utilizar elementos &lt;input&gt; com o atributo </a:t>
            </a:r>
            <a:r>
              <a:rPr lang="pt-BR" sz="2000" dirty="0" err="1"/>
              <a:t>type</a:t>
            </a:r>
            <a:r>
              <a:rPr lang="pt-BR" sz="2000" dirty="0"/>
              <a:t> contendo o valor “</a:t>
            </a:r>
            <a:r>
              <a:rPr lang="pt-BR" sz="2000" dirty="0" err="1"/>
              <a:t>checkbox</a:t>
            </a:r>
            <a:r>
              <a:rPr lang="pt-BR" sz="2000" dirty="0"/>
              <a:t>”.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8949" y="2276872"/>
            <a:ext cx="2950464" cy="151211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464390"/>
            <a:ext cx="8143509" cy="420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01352"/>
      </p:ext>
    </p:extLst>
  </p:cSld>
  <p:clrMapOvr>
    <a:masterClrMapping/>
  </p:clrMapOvr>
  <p:transition>
    <p:blinds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Campo do tipo </a:t>
            </a:r>
            <a:r>
              <a:rPr lang="pt-BR" dirty="0" err="1"/>
              <a:t>search</a:t>
            </a:r>
            <a:endParaRPr lang="pt-BR" dirty="0"/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1"/>
            <a:ext cx="10751744" cy="4165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O tipo </a:t>
            </a:r>
            <a:r>
              <a:rPr lang="pt-BR" sz="2400" dirty="0" err="1"/>
              <a:t>search</a:t>
            </a:r>
            <a:r>
              <a:rPr lang="pt-BR" sz="2400" dirty="0"/>
              <a:t> é usado para campos utilizados em pesquisas, como uma busca no site, ou de pesquisa nos buscadores web.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746" y="5136138"/>
            <a:ext cx="6079574" cy="80593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312" y="2741404"/>
            <a:ext cx="7056720" cy="211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57590"/>
      </p:ext>
    </p:extLst>
  </p:cSld>
  <p:clrMapOvr>
    <a:masterClrMapping/>
  </p:clrMapOvr>
  <p:transition>
    <p:blinds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 Campo do tipo color</a:t>
            </a:r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1"/>
            <a:ext cx="10463712" cy="4165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Campos do tipo color são usados para entrada de cores. Nos campos para seleção de cores o atributo </a:t>
            </a:r>
            <a:r>
              <a:rPr lang="pt-BR" sz="2400" dirty="0" err="1"/>
              <a:t>type</a:t>
            </a:r>
            <a:r>
              <a:rPr lang="pt-BR" sz="2400" dirty="0"/>
              <a:t> deve receber o valor “color”.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104" y="2780928"/>
            <a:ext cx="4490104" cy="273842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72" y="2724223"/>
            <a:ext cx="6098624" cy="2070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13266"/>
      </p:ext>
    </p:extLst>
  </p:cSld>
  <p:clrMapOvr>
    <a:masterClrMapping/>
  </p:clrMapOvr>
  <p:transition>
    <p:blinds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 O elemento &lt;</a:t>
            </a:r>
            <a:r>
              <a:rPr lang="pt-BR" dirty="0" err="1"/>
              <a:t>button</a:t>
            </a:r>
            <a:r>
              <a:rPr lang="pt-BR" dirty="0"/>
              <a:t>&gt;</a:t>
            </a:r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1"/>
            <a:ext cx="10871200" cy="4165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O elemento &lt;</a:t>
            </a:r>
            <a:r>
              <a:rPr lang="pt-BR" sz="2000" dirty="0" err="1"/>
              <a:t>button</a:t>
            </a:r>
            <a:r>
              <a:rPr lang="pt-BR" sz="2000" dirty="0"/>
              <a:t>&gt; é utilizado para criar botões independentes ou não dos formulários. No interior do elemento &lt;</a:t>
            </a:r>
            <a:r>
              <a:rPr lang="pt-BR" sz="2000" dirty="0" err="1"/>
              <a:t>button</a:t>
            </a:r>
            <a:r>
              <a:rPr lang="pt-BR" sz="2000" dirty="0"/>
              <a:t>&gt; você pode colocar conteúdo, como texto ou imagens. Esta é a grande diferença entre o elemento &lt;</a:t>
            </a:r>
            <a:r>
              <a:rPr lang="pt-BR" sz="2000" dirty="0" err="1"/>
              <a:t>button</a:t>
            </a:r>
            <a:r>
              <a:rPr lang="pt-BR" sz="2000" dirty="0"/>
              <a:t>&gt;  e o elemento &lt;input&gt; com o atributo </a:t>
            </a:r>
            <a:r>
              <a:rPr lang="pt-BR" sz="2000" dirty="0" err="1"/>
              <a:t>type</a:t>
            </a:r>
            <a:r>
              <a:rPr lang="pt-BR" sz="2000" dirty="0"/>
              <a:t> igual a “</a:t>
            </a:r>
            <a:r>
              <a:rPr lang="pt-BR" sz="2000" dirty="0" err="1"/>
              <a:t>button</a:t>
            </a:r>
            <a:r>
              <a:rPr lang="pt-BR" sz="2000" dirty="0"/>
              <a:t>”.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001" y="3068960"/>
            <a:ext cx="7228596" cy="339805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034" y="3547540"/>
            <a:ext cx="2162478" cy="189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886697"/>
      </p:ext>
    </p:extLst>
  </p:cSld>
  <p:clrMapOvr>
    <a:masterClrMapping/>
  </p:clrMapOvr>
  <p:transition>
    <p:blinds/>
  </p:transition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 O elemento &lt;</a:t>
            </a:r>
            <a:r>
              <a:rPr lang="pt-BR" dirty="0" err="1"/>
              <a:t>button</a:t>
            </a:r>
            <a:r>
              <a:rPr lang="pt-BR" dirty="0"/>
              <a:t>&gt; (</a:t>
            </a:r>
            <a:r>
              <a:rPr lang="pt-BR" dirty="0" err="1"/>
              <a:t>cont</a:t>
            </a:r>
            <a:r>
              <a:rPr lang="pt-BR" dirty="0"/>
              <a:t>)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157" y="4895056"/>
            <a:ext cx="8686800" cy="16954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146" y="1666486"/>
            <a:ext cx="4949709" cy="313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36320"/>
      </p:ext>
    </p:extLst>
  </p:cSld>
  <p:clrMapOvr>
    <a:masterClrMapping/>
  </p:clrMapOvr>
  <p:transition>
    <p:blinds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 O elemento &lt;</a:t>
            </a:r>
            <a:r>
              <a:rPr lang="pt-BR" dirty="0" err="1"/>
              <a:t>textarea</a:t>
            </a:r>
            <a:r>
              <a:rPr lang="pt-BR" dirty="0"/>
              <a:t>&gt;</a:t>
            </a:r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1"/>
            <a:ext cx="10679736" cy="4165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Campos criados com o elemento &lt;</a:t>
            </a:r>
            <a:r>
              <a:rPr lang="pt-BR" sz="2000" dirty="0" err="1"/>
              <a:t>textarea</a:t>
            </a:r>
            <a:r>
              <a:rPr lang="pt-BR" sz="2000" dirty="0"/>
              <a:t>&gt; permitem a digitação de um texto com múltiplas linhas.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712" y="4655039"/>
            <a:ext cx="4262191" cy="203618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2886" y="2179249"/>
            <a:ext cx="7942410" cy="214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45905"/>
      </p:ext>
    </p:extLst>
  </p:cSld>
  <p:clrMapOvr>
    <a:masterClrMapping/>
  </p:clrMapOvr>
  <p:transition>
    <p:blinds/>
  </p:transition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 O elemento &lt;</a:t>
            </a:r>
            <a:r>
              <a:rPr lang="pt-BR" dirty="0" err="1"/>
              <a:t>datalist</a:t>
            </a:r>
            <a:r>
              <a:rPr lang="pt-BR" dirty="0"/>
              <a:t>&gt;</a:t>
            </a:r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1"/>
            <a:ext cx="10607728" cy="4165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O elemento &lt;</a:t>
            </a:r>
            <a:r>
              <a:rPr lang="pt-BR" sz="2400" dirty="0" err="1"/>
              <a:t>datalist</a:t>
            </a:r>
            <a:r>
              <a:rPr lang="pt-BR" sz="2400" dirty="0"/>
              <a:t>&gt; especifica uma lista oculta de opções sugeridas (não obrigatórias) para um campo de entrada. A lista é criada com elementos &lt;</a:t>
            </a:r>
            <a:r>
              <a:rPr lang="pt-BR" sz="2400" dirty="0" err="1"/>
              <a:t>option</a:t>
            </a:r>
            <a:r>
              <a:rPr lang="pt-BR" sz="2400" dirty="0"/>
              <a:t>&gt; dentro do &lt;</a:t>
            </a:r>
            <a:r>
              <a:rPr lang="pt-BR" sz="2400" dirty="0" err="1"/>
              <a:t>datalist</a:t>
            </a:r>
            <a:r>
              <a:rPr lang="pt-BR" sz="2400" dirty="0"/>
              <a:t>&gt;.</a:t>
            </a:r>
          </a:p>
          <a:p>
            <a:pPr marL="0" indent="0" algn="just">
              <a:buNone/>
            </a:pPr>
            <a:endParaRPr 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385" y="4206743"/>
            <a:ext cx="4304422" cy="178476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2912800"/>
            <a:ext cx="5466300" cy="354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18183"/>
      </p:ext>
    </p:extLst>
  </p:cSld>
  <p:clrMapOvr>
    <a:masterClrMapping/>
  </p:clrMapOvr>
  <p:transition>
    <p:blinds/>
  </p:transition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 O elemento &lt;output&gt;</a:t>
            </a:r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1"/>
            <a:ext cx="10871200" cy="4165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O elemento &lt;output&gt; é usado para diferentes tipos de saída, como cálculos ou saída do script.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527" y="1944208"/>
            <a:ext cx="8940001" cy="393306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04" y="5577289"/>
            <a:ext cx="5944545" cy="118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854091"/>
      </p:ext>
    </p:extLst>
  </p:cSld>
  <p:clrMapOvr>
    <a:masterClrMapping/>
  </p:clrMapOvr>
  <p:transition>
    <p:blinds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 O elemento &lt;</a:t>
            </a:r>
            <a:r>
              <a:rPr lang="pt-BR" dirty="0" err="1"/>
              <a:t>select</a:t>
            </a:r>
            <a:r>
              <a:rPr lang="pt-BR" dirty="0"/>
              <a:t>&gt;</a:t>
            </a:r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1"/>
            <a:ext cx="10679736" cy="4165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O elemento &lt;</a:t>
            </a:r>
            <a:r>
              <a:rPr lang="pt-BR" sz="2400" dirty="0" err="1"/>
              <a:t>select</a:t>
            </a:r>
            <a:r>
              <a:rPr lang="pt-BR" sz="2400" dirty="0"/>
              <a:t>&gt; é usado para criar uma lista </a:t>
            </a:r>
            <a:r>
              <a:rPr lang="pt-BR" sz="2400" dirty="0" err="1"/>
              <a:t>drop-down</a:t>
            </a:r>
            <a:r>
              <a:rPr lang="pt-BR" sz="2400" dirty="0"/>
              <a:t>. Os &lt;</a:t>
            </a:r>
            <a:r>
              <a:rPr lang="pt-BR" sz="2400" dirty="0" err="1"/>
              <a:t>option</a:t>
            </a:r>
            <a:r>
              <a:rPr lang="pt-BR" sz="2400" dirty="0"/>
              <a:t>&gt; dentro do elemento &lt;</a:t>
            </a:r>
            <a:r>
              <a:rPr lang="pt-BR" sz="2400" dirty="0" err="1"/>
              <a:t>select</a:t>
            </a:r>
            <a:r>
              <a:rPr lang="pt-BR" sz="2400" dirty="0"/>
              <a:t>&gt; definir as opções disponíveis na lista.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608" y="3019428"/>
            <a:ext cx="9857976" cy="271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2469"/>
      </p:ext>
    </p:extLst>
  </p:cSld>
  <p:clrMapOvr>
    <a:masterClrMapping/>
  </p:clrMapOvr>
  <p:transition>
    <p:blinds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0086F7-8783-6E3C-7F97-70CE623E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JS: Funcionalidade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66A796-9783-DE67-6174-4C05D92078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que é JavaScript?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1D84B47-DC2B-DF36-5339-AC32E488E0F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JavaScript é uma linguagem de programação que adiciona interatividade a páginas web.</a:t>
            </a:r>
          </a:p>
        </p:txBody>
      </p:sp>
      <p:pic>
        <p:nvPicPr>
          <p:cNvPr id="11" name="Espaço Reservado para Imagem 10" descr="Tela de um aparelho eletrônico&#10;&#10;Descrição gerada automaticamente">
            <a:extLst>
              <a:ext uri="{FF2B5EF4-FFF2-40B4-BE49-F238E27FC236}">
                <a16:creationId xmlns:a16="http://schemas.microsoft.com/office/drawing/2014/main" id="{9D8C0636-E28B-B67C-7C12-A0659E0B0D4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6667" b="16667"/>
          <a:stretch/>
        </p:blipFill>
        <p:spPr/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29D21816-32A2-41A5-45A4-A8E737BED70B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Manipulação do DOM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CA530525-D4C7-70A5-E6C2-0CD3EDEC0E89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Permite alterar o conteúdo e a estrutura da página em tempo real. Exemplo: modificar texto ou estilo.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B80C8FDF-E1B2-32D4-0EE2-6AE31BB5C6A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pt-BR"/>
              <a:t>Eventos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20EDF43-3DBB-CF5E-B449-51A46911AE0C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pt-BR" sz="1400"/>
              <a:t>JS responde a interações do usuário, como cliques e teclas pressionadas, para ativar funções.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CD31518-2BF1-C4A3-08F6-9B87820AEF5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122517318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 Os atributos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select</a:t>
            </a:r>
            <a:r>
              <a:rPr lang="pt-BR" dirty="0"/>
              <a:t>&gt;</a:t>
            </a:r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0"/>
            <a:ext cx="10871200" cy="4900734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sz="2000" b="1" dirty="0" err="1"/>
              <a:t>autofocus</a:t>
            </a:r>
            <a:r>
              <a:rPr lang="pt-BR" sz="2000" dirty="0"/>
              <a:t>: Especifica que a lista suspensa deve automaticamente obter foco quando a página é carregada.</a:t>
            </a:r>
          </a:p>
          <a:p>
            <a:pPr marL="0" indent="0" algn="just">
              <a:buNone/>
            </a:pPr>
            <a:r>
              <a:rPr lang="pt-BR" sz="2000" b="1" dirty="0" err="1"/>
              <a:t>disabled</a:t>
            </a:r>
            <a:r>
              <a:rPr lang="pt-BR" sz="2000" dirty="0"/>
              <a:t>: O atributo </a:t>
            </a:r>
            <a:r>
              <a:rPr lang="pt-BR" sz="2000" dirty="0" err="1"/>
              <a:t>disabled</a:t>
            </a:r>
            <a:r>
              <a:rPr lang="pt-BR" sz="2000" dirty="0"/>
              <a:t> é um atributo booleano. Quando presente, ele especifica que a lista </a:t>
            </a:r>
            <a:r>
              <a:rPr lang="pt-BR" sz="2000" dirty="0" err="1"/>
              <a:t>drop-down</a:t>
            </a:r>
            <a:r>
              <a:rPr lang="pt-BR" sz="2000" dirty="0"/>
              <a:t> deve ser desativado.</a:t>
            </a:r>
          </a:p>
          <a:p>
            <a:pPr marL="0" indent="0" algn="just">
              <a:buNone/>
            </a:pPr>
            <a:r>
              <a:rPr lang="pt-BR" sz="2000" b="1" dirty="0" err="1"/>
              <a:t>multiple</a:t>
            </a:r>
            <a:r>
              <a:rPr lang="pt-BR" sz="2000" dirty="0"/>
              <a:t>: O atributo múltiplo é um atributo booleano. Quando presente, ele especifica que várias opções podem ser selecionadas de cada vez. </a:t>
            </a:r>
          </a:p>
          <a:p>
            <a:pPr marL="0" indent="0" algn="just">
              <a:buNone/>
            </a:pPr>
            <a:r>
              <a:rPr lang="pt-BR" sz="2000" b="1" dirty="0" err="1"/>
              <a:t>name</a:t>
            </a:r>
            <a:r>
              <a:rPr lang="pt-BR" sz="2000" dirty="0"/>
              <a:t>: O atributo </a:t>
            </a:r>
            <a:r>
              <a:rPr lang="pt-BR" sz="2000" dirty="0" err="1"/>
              <a:t>name</a:t>
            </a:r>
            <a:r>
              <a:rPr lang="pt-BR" sz="2000" dirty="0"/>
              <a:t> especifica o nome de uma lista </a:t>
            </a:r>
            <a:r>
              <a:rPr lang="pt-BR" sz="2000" dirty="0" err="1"/>
              <a:t>drop-down</a:t>
            </a:r>
            <a:r>
              <a:rPr lang="pt-BR" sz="2000" dirty="0"/>
              <a:t>. O atributo nome é usado para fazer referência a elementos em um </a:t>
            </a:r>
            <a:r>
              <a:rPr lang="pt-BR" sz="2000" dirty="0" err="1"/>
              <a:t>JavaScript</a:t>
            </a:r>
            <a:r>
              <a:rPr lang="pt-BR" sz="2000" dirty="0"/>
              <a:t>, ou fazer referência a dados do formulário depois que um formulário é enviado.</a:t>
            </a:r>
          </a:p>
          <a:p>
            <a:pPr marL="0" indent="0" algn="just">
              <a:buNone/>
            </a:pPr>
            <a:r>
              <a:rPr lang="pt-BR" sz="2000" b="1" dirty="0" err="1"/>
              <a:t>required</a:t>
            </a:r>
            <a:r>
              <a:rPr lang="pt-BR" sz="2000" dirty="0"/>
              <a:t>: O atributo obrigatório é um atributo booleano. Quando presente, ele especifica o usuário é obrigado a selecionar um valor antes de enviar o formulário.</a:t>
            </a:r>
          </a:p>
          <a:p>
            <a:pPr marL="0" indent="0" algn="just">
              <a:buNone/>
            </a:pPr>
            <a:r>
              <a:rPr lang="pt-BR" sz="2000" b="1" dirty="0" err="1"/>
              <a:t>size</a:t>
            </a:r>
            <a:r>
              <a:rPr lang="pt-BR" sz="2000" dirty="0"/>
              <a:t>: O atributo de tamanho especifica o número de opções visíveis em uma lista </a:t>
            </a:r>
            <a:r>
              <a:rPr lang="pt-BR" sz="2000" dirty="0" err="1"/>
              <a:t>drop-down</a:t>
            </a:r>
            <a:r>
              <a:rPr lang="pt-BR" sz="2000" dirty="0"/>
              <a:t>. Se o valor do atributo de tamanho é maior do que 1, mas menor do que o número total de opções na lista, o navegador irá adicionar uma barra de rolagem para indicar que existem mais opções para ver.</a:t>
            </a:r>
          </a:p>
        </p:txBody>
      </p:sp>
    </p:spTree>
    <p:extLst>
      <p:ext uri="{BB962C8B-B14F-4D97-AF65-F5344CB8AC3E}">
        <p14:creationId xmlns:p14="http://schemas.microsoft.com/office/powerpoint/2010/main" val="2968296232"/>
      </p:ext>
    </p:extLst>
  </p:cSld>
  <p:clrMapOvr>
    <a:masterClrMapping/>
  </p:clrMapOvr>
  <p:transition>
    <p:blinds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 Os atributos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select</a:t>
            </a:r>
            <a:r>
              <a:rPr lang="pt-BR" dirty="0"/>
              <a:t>&gt;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74" y="2537145"/>
            <a:ext cx="9196330" cy="297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431202"/>
      </p:ext>
    </p:extLst>
  </p:cSld>
  <p:clrMapOvr>
    <a:masterClrMapping/>
  </p:clrMapOvr>
  <p:transition>
    <p:blinds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 Os atributos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select</a:t>
            </a:r>
            <a:r>
              <a:rPr lang="pt-BR" dirty="0"/>
              <a:t>&gt;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115" y="2045835"/>
            <a:ext cx="8778800" cy="354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99701"/>
      </p:ext>
    </p:extLst>
  </p:cSld>
  <p:clrMapOvr>
    <a:masterClrMapping/>
  </p:clrMapOvr>
  <p:transition>
    <p:blinds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 Os atributos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select</a:t>
            </a:r>
            <a:r>
              <a:rPr lang="pt-BR" dirty="0"/>
              <a:t>&gt;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954" y="1844824"/>
            <a:ext cx="7165117" cy="484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295085"/>
      </p:ext>
    </p:extLst>
  </p:cSld>
  <p:clrMapOvr>
    <a:masterClrMapping/>
  </p:clrMapOvr>
  <p:transition>
    <p:blinds/>
  </p:transition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 Outros atributos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form</a:t>
            </a:r>
            <a:r>
              <a:rPr lang="pt-BR" dirty="0"/>
              <a:t>&gt;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000" dirty="0"/>
              <a:t>O atributo </a:t>
            </a:r>
            <a:r>
              <a:rPr lang="pt-BR" sz="2000" b="1" dirty="0" err="1"/>
              <a:t>action</a:t>
            </a:r>
            <a:r>
              <a:rPr lang="pt-BR" sz="2000" dirty="0"/>
              <a:t> especifica para onde enviar o formulário de dados quando um formulário é enviado.</a:t>
            </a:r>
          </a:p>
          <a:p>
            <a:pPr marL="109728" indent="0" algn="just">
              <a:buNone/>
            </a:pPr>
            <a:endParaRPr lang="pt-BR" sz="2000" dirty="0"/>
          </a:p>
          <a:p>
            <a:pPr marL="109728" indent="0" algn="just">
              <a:buNone/>
            </a:pPr>
            <a:r>
              <a:rPr lang="pt-BR" sz="2000" dirty="0"/>
              <a:t>O atributo </a:t>
            </a:r>
            <a:r>
              <a:rPr lang="pt-BR" sz="2000" b="1" dirty="0" err="1"/>
              <a:t>accept-charset</a:t>
            </a:r>
            <a:r>
              <a:rPr lang="pt-BR" sz="2000" b="1" dirty="0"/>
              <a:t> </a:t>
            </a:r>
            <a:r>
              <a:rPr lang="pt-BR" sz="2000" dirty="0"/>
              <a:t>especifica as codificações de caracteres que estão a ser utilizados para o envio do formulário.</a:t>
            </a:r>
          </a:p>
          <a:p>
            <a:pPr lvl="1" algn="just"/>
            <a:r>
              <a:rPr lang="pt-BR" sz="2000" dirty="0"/>
              <a:t>UTF-8: Codificação de caracteres para Unicode.</a:t>
            </a:r>
          </a:p>
          <a:p>
            <a:pPr lvl="1" algn="just"/>
            <a:r>
              <a:rPr lang="pt-BR" sz="2000" dirty="0"/>
              <a:t>ISO-8859-1: Codificação de caracteres para o alfabeto latino</a:t>
            </a:r>
          </a:p>
          <a:p>
            <a:pPr marL="109728" indent="0" algn="just">
              <a:buNone/>
            </a:pPr>
            <a:endParaRPr lang="pt-BR" sz="2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653" y="4551016"/>
            <a:ext cx="9827280" cy="146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94973"/>
      </p:ext>
    </p:extLst>
  </p:cSld>
  <p:clrMapOvr>
    <a:masterClrMapping/>
  </p:clrMapOvr>
  <p:transition>
    <p:blinds/>
  </p:transition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 Outros atributos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form</a:t>
            </a:r>
            <a:r>
              <a:rPr lang="pt-BR" dirty="0"/>
              <a:t>&gt;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816864" y="1481328"/>
            <a:ext cx="10871200" cy="4926616"/>
          </a:xfrm>
        </p:spPr>
        <p:txBody>
          <a:bodyPr>
            <a:noAutofit/>
          </a:bodyPr>
          <a:lstStyle/>
          <a:p>
            <a:pPr marL="109728" indent="0" algn="just">
              <a:buNone/>
            </a:pPr>
            <a:r>
              <a:rPr lang="pt-BR" sz="2000" dirty="0"/>
              <a:t>O atributo </a:t>
            </a:r>
            <a:r>
              <a:rPr lang="pt-BR" sz="2000" dirty="0" err="1"/>
              <a:t>method</a:t>
            </a:r>
            <a:r>
              <a:rPr lang="pt-BR" sz="2000" dirty="0"/>
              <a:t> especifica como enviar os dados (o formulário de dados são enviados para a página especificada no atributo </a:t>
            </a:r>
            <a:r>
              <a:rPr lang="pt-BR" sz="2000" dirty="0" err="1"/>
              <a:t>action</a:t>
            </a:r>
            <a:r>
              <a:rPr lang="pt-BR" sz="2000" dirty="0"/>
              <a:t>). O formulário de dados podem ser enviados como variáveis ​​de URL (com </a:t>
            </a:r>
            <a:r>
              <a:rPr lang="pt-BR" sz="2000" dirty="0" err="1"/>
              <a:t>method</a:t>
            </a:r>
            <a:r>
              <a:rPr lang="pt-BR" sz="2000" dirty="0"/>
              <a:t> = "</a:t>
            </a:r>
            <a:r>
              <a:rPr lang="pt-BR" sz="2000" dirty="0" err="1"/>
              <a:t>get</a:t>
            </a:r>
            <a:r>
              <a:rPr lang="pt-BR" sz="2000" dirty="0"/>
              <a:t>") ou como pós HTTP transação (com </a:t>
            </a:r>
            <a:r>
              <a:rPr lang="pt-BR" sz="2000" dirty="0" err="1"/>
              <a:t>method</a:t>
            </a:r>
            <a:r>
              <a:rPr lang="pt-BR" sz="2000" dirty="0"/>
              <a:t> = "post").</a:t>
            </a:r>
            <a:endParaRPr lang="pt-BR" sz="2000" b="1" dirty="0"/>
          </a:p>
          <a:p>
            <a:pPr marL="109728" indent="0" algn="just">
              <a:buNone/>
            </a:pPr>
            <a:r>
              <a:rPr lang="pt-BR" sz="2000" b="1" dirty="0"/>
              <a:t>Notas sobre GET:</a:t>
            </a:r>
            <a:endParaRPr lang="pt-BR" sz="2000" dirty="0"/>
          </a:p>
          <a:p>
            <a:pPr algn="just"/>
            <a:r>
              <a:rPr lang="pt-BR" sz="2000" dirty="0"/>
              <a:t>Acrescenta </a:t>
            </a:r>
            <a:r>
              <a:rPr lang="pt-BR" sz="2000" dirty="0" err="1"/>
              <a:t>form-data</a:t>
            </a:r>
            <a:r>
              <a:rPr lang="pt-BR" sz="2000" dirty="0"/>
              <a:t> para o URL em pares nome / valor</a:t>
            </a:r>
          </a:p>
          <a:p>
            <a:pPr algn="just"/>
            <a:r>
              <a:rPr lang="pt-BR" sz="2000" dirty="0"/>
              <a:t>O comprimento de um URL é limitado (cerca de 3000 caracteres)</a:t>
            </a:r>
          </a:p>
          <a:p>
            <a:pPr algn="just"/>
            <a:r>
              <a:rPr lang="pt-BR" sz="2000" dirty="0"/>
              <a:t>Nunca use GET para enviar dados que requer extrema segurança(Será visível na URL)</a:t>
            </a:r>
          </a:p>
          <a:p>
            <a:pPr algn="just"/>
            <a:r>
              <a:rPr lang="pt-BR" sz="2000" dirty="0"/>
              <a:t>Útil para envios de formulários onde um usuário deseja marcar o resultado</a:t>
            </a:r>
          </a:p>
          <a:p>
            <a:pPr algn="just"/>
            <a:r>
              <a:rPr lang="pt-BR" sz="2000" dirty="0"/>
              <a:t>GET é melhor para dados não-seguros, como sequências de consulta no Google</a:t>
            </a:r>
            <a:endParaRPr lang="pt-BR" sz="2000" b="1" dirty="0"/>
          </a:p>
          <a:p>
            <a:pPr marL="109728" indent="0" algn="just">
              <a:buNone/>
            </a:pPr>
            <a:r>
              <a:rPr lang="pt-BR" sz="2000" b="1" dirty="0"/>
              <a:t>Notas sobre POST:</a:t>
            </a:r>
            <a:endParaRPr lang="pt-BR" sz="2000" dirty="0"/>
          </a:p>
          <a:p>
            <a:pPr algn="just"/>
            <a:r>
              <a:rPr lang="pt-BR" sz="2000" dirty="0"/>
              <a:t>Acrescenta-forma de dados no interior do corpo do pedido HTTP (dados não é mostrada é em URL)</a:t>
            </a:r>
          </a:p>
          <a:p>
            <a:pPr algn="just"/>
            <a:r>
              <a:rPr lang="pt-BR" sz="2000" dirty="0"/>
              <a:t>Não tem limitações de tamanho envios de formulários com POST não podem ser marcadas</a:t>
            </a:r>
          </a:p>
        </p:txBody>
      </p:sp>
    </p:spTree>
    <p:extLst>
      <p:ext uri="{BB962C8B-B14F-4D97-AF65-F5344CB8AC3E}">
        <p14:creationId xmlns:p14="http://schemas.microsoft.com/office/powerpoint/2010/main" val="2460264093"/>
      </p:ext>
    </p:extLst>
  </p:cSld>
  <p:clrMapOvr>
    <a:masterClrMapping/>
  </p:clrMapOvr>
  <p:transition>
    <p:blinds/>
  </p:transition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dirty="0"/>
              <a:t> Outros atributos da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form</a:t>
            </a:r>
            <a:r>
              <a:rPr lang="pt-BR" dirty="0"/>
              <a:t>&gt;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816864" y="1481328"/>
            <a:ext cx="10535720" cy="4926616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200" dirty="0"/>
              <a:t>O atributo </a:t>
            </a:r>
            <a:r>
              <a:rPr lang="pt-BR" sz="2200" b="1" dirty="0" err="1"/>
              <a:t>autocomplete</a:t>
            </a:r>
            <a:r>
              <a:rPr lang="pt-BR" sz="2200" dirty="0"/>
              <a:t> especifica se um formulário deve ter </a:t>
            </a:r>
            <a:r>
              <a:rPr lang="pt-BR" sz="2200" dirty="0" err="1"/>
              <a:t>autocomplete</a:t>
            </a:r>
            <a:r>
              <a:rPr lang="pt-BR" sz="2200" dirty="0"/>
              <a:t> ligado ou desligado.</a:t>
            </a:r>
          </a:p>
          <a:p>
            <a:pPr marL="109728" indent="0" algn="just">
              <a:buNone/>
            </a:pPr>
            <a:endParaRPr lang="pt-BR" sz="2200" dirty="0"/>
          </a:p>
          <a:p>
            <a:pPr marL="109728" indent="0" algn="just">
              <a:buNone/>
            </a:pPr>
            <a:r>
              <a:rPr lang="pt-BR" sz="2200" dirty="0"/>
              <a:t>Quando o preenchimento automático está ligado, o navegador irá completar automaticamente com base nos valores que o usuário tenha entrado antes.</a:t>
            </a:r>
          </a:p>
          <a:p>
            <a:pPr marL="109728" indent="0" algn="just">
              <a:buNone/>
            </a:pPr>
            <a:endParaRPr lang="pt-BR" sz="2200" dirty="0"/>
          </a:p>
          <a:p>
            <a:pPr marL="109728" indent="0" algn="just">
              <a:buNone/>
            </a:pPr>
            <a:r>
              <a:rPr lang="pt-BR" sz="2200" dirty="0"/>
              <a:t>O valor padrão é </a:t>
            </a:r>
            <a:r>
              <a:rPr lang="pt-BR" sz="2200" dirty="0" err="1"/>
              <a:t>on</a:t>
            </a:r>
            <a:r>
              <a:rPr lang="pt-BR" sz="2200" dirty="0"/>
              <a:t>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4509120"/>
            <a:ext cx="732022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895926"/>
      </p:ext>
    </p:extLst>
  </p:cSld>
  <p:clrMapOvr>
    <a:masterClrMapping/>
  </p:clrMapOvr>
  <p:transition>
    <p:blinds/>
  </p:transition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ite cut out stars in blue background">
            <a:extLst>
              <a:ext uri="{FF2B5EF4-FFF2-40B4-BE49-F238E27FC236}">
                <a16:creationId xmlns:a16="http://schemas.microsoft.com/office/drawing/2014/main" id="{87210D13-5AF3-641F-5FE7-34840CDB5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8412" r="-2" b="15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E7674E-13C3-E051-1B9B-47249B81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9451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Feedback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D3A75D-4C6B-7E22-0962-4796EAFAB680}"/>
              </a:ext>
            </a:extLst>
          </p:cNvPr>
          <p:cNvSpPr txBox="1"/>
          <p:nvPr/>
        </p:nvSpPr>
        <p:spPr>
          <a:xfrm>
            <a:off x="3855561" y="2073520"/>
            <a:ext cx="44774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https://forms.office.com/r/zn2yCcXvRp</a:t>
            </a:r>
            <a:endParaRPr lang="pt-BR"/>
          </a:p>
        </p:txBody>
      </p:sp>
      <p:pic>
        <p:nvPicPr>
          <p:cNvPr id="6" name="Imagem 5" descr="Código QR&#10;&#10;Descrição gerada automaticamente">
            <a:extLst>
              <a:ext uri="{FF2B5EF4-FFF2-40B4-BE49-F238E27FC236}">
                <a16:creationId xmlns:a16="http://schemas.microsoft.com/office/drawing/2014/main" id="{3E32A0BE-4AE7-565C-14F0-14DEE2544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127" y="4133391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3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F98B8-724C-36B3-FBCE-B257B05D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Calibri"/>
                <a:cs typeface="MV Boli"/>
              </a:rPr>
              <a:t>JS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8D2DE8-FE9E-B4A3-D0E4-0BD79984F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ACB13E9-7920-6593-A77C-D485147EA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60C07A2-92FC-CF6E-1E44-2B16AC9881F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 dirty="0">
                <a:latin typeface="Calibri"/>
                <a:ea typeface="Roboto"/>
                <a:cs typeface="Calibri"/>
              </a:rPr>
              <a:t>Funcionalidades do carro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E7E6D2C-6B81-EE19-7094-15FB30053C8A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dirty="0">
                <a:latin typeface="Roboto"/>
                <a:ea typeface="Roboto"/>
                <a:cs typeface="Roboto"/>
              </a:rPr>
              <a:t>Abrir a porta, abrir os vidros, sistema de som.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C1A2170-5A7E-4237-A2E9-B3CB7C5D6EC7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4095DD5-2548-7DB5-6928-C563AC2A629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Espaço Reservado para Imagem 10" descr="Uma imagem contendo mesa, bolo, homem&#10;&#10;Descrição gerada automaticamente">
            <a:extLst>
              <a:ext uri="{FF2B5EF4-FFF2-40B4-BE49-F238E27FC236}">
                <a16:creationId xmlns:a16="http://schemas.microsoft.com/office/drawing/2014/main" id="{AAB2AAB6-747E-43D7-17BF-02DE2C5934C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7016" r="17016"/>
          <a:stretch/>
        </p:blipFill>
        <p:spPr>
          <a:xfrm>
            <a:off x="7931490" y="2031153"/>
            <a:ext cx="3645274" cy="3678160"/>
          </a:xfr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E8B73F4-E44C-67C9-264E-DA76F769A3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15DEB54-EF83-7DC0-FB53-93EADFA20966}"/>
              </a:ext>
            </a:extLst>
          </p:cNvPr>
          <p:cNvSpPr txBox="1"/>
          <p:nvPr/>
        </p:nvSpPr>
        <p:spPr>
          <a:xfrm>
            <a:off x="7931150" y="5708650"/>
            <a:ext cx="3644900" cy="3175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US"/>
              <a:t>ThePhoto de PhotoAuthor está licenciada sob CCYYSA.</a:t>
            </a:r>
          </a:p>
        </p:txBody>
      </p:sp>
    </p:spTree>
    <p:extLst>
      <p:ext uri="{BB962C8B-B14F-4D97-AF65-F5344CB8AC3E}">
        <p14:creationId xmlns:p14="http://schemas.microsoft.com/office/powerpoint/2010/main" val="2905346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42D7E-F5E0-0CC4-E638-5BF0B6A43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cs typeface="MV Boli"/>
              </a:rPr>
              <a:t>NODEJS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714951-DF34-FD3E-5AF7-7CB7B7702D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>
                <a:solidFill>
                  <a:srgbClr val="404040"/>
                </a:solidFill>
                <a:latin typeface="Calibri"/>
                <a:ea typeface="Roboto"/>
                <a:cs typeface="Calibri"/>
              </a:rPr>
              <a:t>JavaScript</a:t>
            </a:r>
            <a:r>
              <a:rPr lang="pt-BR" dirty="0">
                <a:solidFill>
                  <a:srgbClr val="404040"/>
                </a:solidFill>
                <a:latin typeface="Calibri"/>
                <a:ea typeface="Roboto"/>
                <a:cs typeface="Calibri"/>
              </a:rPr>
              <a:t> no Servidor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31756D1-BF3E-DC23-54B3-FF59FD4680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sz="1400" dirty="0">
                <a:latin typeface="Roboto"/>
                <a:ea typeface="Roboto"/>
                <a:cs typeface="Roboto"/>
              </a:rPr>
              <a:t>Node.js permite que você utilize </a:t>
            </a:r>
            <a:r>
              <a:rPr lang="pt-BR" sz="1400" dirty="0" err="1">
                <a:latin typeface="Roboto"/>
                <a:ea typeface="Roboto"/>
                <a:cs typeface="Roboto"/>
              </a:rPr>
              <a:t>JavaScript</a:t>
            </a:r>
            <a:r>
              <a:rPr lang="pt-BR" sz="1400" dirty="0">
                <a:latin typeface="Roboto"/>
                <a:ea typeface="Roboto"/>
                <a:cs typeface="Roboto"/>
              </a:rPr>
              <a:t> não apenas para criar sites interativos no navegador, mas também para desenvolver a lógica do servidor. Isso facilita o desenvolvimento com uma única linguagem de programação em todo o </a:t>
            </a:r>
            <a:r>
              <a:rPr lang="pt-BR" sz="1400" dirty="0" err="1">
                <a:latin typeface="Roboto"/>
                <a:ea typeface="Roboto"/>
                <a:cs typeface="Roboto"/>
              </a:rPr>
              <a:t>stack</a:t>
            </a:r>
            <a:r>
              <a:rPr lang="pt-BR" sz="1400" dirty="0">
                <a:latin typeface="Roboto"/>
                <a:ea typeface="Roboto"/>
                <a:cs typeface="Roboto"/>
              </a:rPr>
              <a:t>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2423CF8-18A4-9DD9-6BD9-C1E6443EF6E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A7800FB-9DD5-61C1-61D0-054A813ABCC5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4CABB6-9363-65AD-F4D0-411C8B652FA2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66B404F-0A45-3595-5EC4-431F22DC9FB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BE1D44C4-BBA1-7A6C-06C4-6EED4A95102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2D8910E9-00BC-0F0B-BABB-7BF1C7AA531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5362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F98B8-724C-36B3-FBCE-B257B05D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>
                <a:cs typeface="MV Boli"/>
              </a:rPr>
              <a:t>NodeJS</a:t>
            </a:r>
            <a:endParaRPr lang="pt-BR" dirty="0" err="1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8D2DE8-FE9E-B4A3-D0E4-0BD79984F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ACB13E9-7920-6593-A77C-D485147EA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60C07A2-92FC-CF6E-1E44-2B16AC9881F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 dirty="0">
                <a:latin typeface="Calibri"/>
                <a:ea typeface="Roboto"/>
                <a:cs typeface="Calibri"/>
              </a:rPr>
              <a:t>O potente motor 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E7E6D2C-6B81-EE19-7094-15FB30053C8A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dirty="0">
                <a:solidFill>
                  <a:srgbClr val="404040"/>
                </a:solidFill>
                <a:latin typeface="Roboto"/>
                <a:ea typeface="Roboto"/>
                <a:cs typeface="Roboto"/>
              </a:rPr>
              <a:t>Node é como o motor e o sistema de controle central do carro. É o que faz o carro andar, é como o motor e o sistema de controle central do carro. É o que faz o carro andar, respondendo aos comandos do motorista, controlando a velocidade e garantindo que todas as partes mecânicas estão funcionando harmoniosamente. </a:t>
            </a:r>
          </a:p>
          <a:p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C1A2170-5A7E-4237-A2E9-B3CB7C5D6EC7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4095DD5-2548-7DB5-6928-C563AC2A629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" name="Espaço Reservado para Imagem 10" descr="Carro esportivo preto&#10;&#10;Descrição gerada automaticamente">
            <a:extLst>
              <a:ext uri="{FF2B5EF4-FFF2-40B4-BE49-F238E27FC236}">
                <a16:creationId xmlns:a16="http://schemas.microsoft.com/office/drawing/2014/main" id="{AAB2AAB6-747E-43D7-17BF-02DE2C5934C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9605" t="610" r="34648" b="-610"/>
          <a:stretch/>
        </p:blipFill>
        <p:spPr>
          <a:xfrm>
            <a:off x="7931490" y="2031153"/>
            <a:ext cx="3641766" cy="3678164"/>
          </a:xfr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E8B73F4-E44C-67C9-264E-DA76F769A3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15DEB54-EF83-7DC0-FB53-93EADFA20966}"/>
              </a:ext>
            </a:extLst>
          </p:cNvPr>
          <p:cNvSpPr txBox="1"/>
          <p:nvPr/>
        </p:nvSpPr>
        <p:spPr>
          <a:xfrm>
            <a:off x="7931150" y="5708650"/>
            <a:ext cx="3644900" cy="317500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r>
              <a:rPr lang="en-US"/>
              <a:t>ThePhoto de PhotoAuthor está licenciada sob CCYYSA.</a:t>
            </a:r>
          </a:p>
        </p:txBody>
      </p:sp>
    </p:spTree>
    <p:extLst>
      <p:ext uri="{BB962C8B-B14F-4D97-AF65-F5344CB8AC3E}">
        <p14:creationId xmlns:p14="http://schemas.microsoft.com/office/powerpoint/2010/main" val="857845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C41BA-0214-FF97-8B2D-D6FA0B468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Conhecendo a Disciplina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7F57A78-776A-290E-FA46-7FAA9081E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Objetivos do Curso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120EE2-BBBD-A95C-970D-A4E7CDCEB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sz="1400" dirty="0">
                <a:latin typeface="Roboto"/>
                <a:ea typeface="Roboto"/>
                <a:cs typeface="Roboto"/>
              </a:rPr>
              <a:t>Propõe desenvolver competências em </a:t>
            </a:r>
            <a:r>
              <a:rPr lang="pt-BR" sz="1400" err="1">
                <a:latin typeface="Roboto"/>
                <a:ea typeface="Roboto"/>
                <a:cs typeface="Roboto"/>
              </a:rPr>
              <a:t>scripting</a:t>
            </a:r>
            <a:r>
              <a:rPr lang="pt-BR" sz="1400" dirty="0">
                <a:latin typeface="Roboto"/>
                <a:ea typeface="Roboto"/>
                <a:cs typeface="Roboto"/>
              </a:rPr>
              <a:t>, automação e solução de </a:t>
            </a:r>
            <a:r>
              <a:rPr lang="pt-BR" sz="1400" b="1" dirty="0">
                <a:latin typeface="Roboto"/>
                <a:ea typeface="Roboto"/>
                <a:cs typeface="Roboto"/>
              </a:rPr>
              <a:t>problemas </a:t>
            </a:r>
            <a:r>
              <a:rPr lang="pt-BR" sz="1400" dirty="0">
                <a:latin typeface="Roboto"/>
                <a:ea typeface="Roboto"/>
                <a:cs typeface="Roboto"/>
              </a:rPr>
              <a:t>utilizando linguagens de programação.</a:t>
            </a:r>
          </a:p>
        </p:txBody>
      </p:sp>
      <p:pic>
        <p:nvPicPr>
          <p:cNvPr id="11" name="Espaço Reservado para Imagem 10" descr="Pessoas sentadas ao redor de uma mesa de madeira&#10;&#10;Descrição gerada automaticamente">
            <a:extLst>
              <a:ext uri="{FF2B5EF4-FFF2-40B4-BE49-F238E27FC236}">
                <a16:creationId xmlns:a16="http://schemas.microsoft.com/office/drawing/2014/main" id="{ED6257EA-905D-5EA5-7C89-9CADE6E39A2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67" r="16667"/>
          <a:stretch/>
        </p:blipFill>
        <p:spPr>
          <a:xfrm>
            <a:off x="9210562" y="357475"/>
            <a:ext cx="5542302" cy="5542302"/>
          </a:xfrm>
        </p:spPr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3EB5253B-35D2-64CF-E39C-DDA67116FAF6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Conteúdo Programático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1371BEA6-406C-E0C2-9373-4E05D82F2FD1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sz="1400" dirty="0">
                <a:latin typeface="Roboto"/>
                <a:ea typeface="Roboto"/>
                <a:cs typeface="Roboto"/>
              </a:rPr>
              <a:t>O curso abrange tópicos como, </a:t>
            </a:r>
            <a:r>
              <a:rPr lang="pt-BR" sz="1400" b="1" dirty="0" err="1">
                <a:latin typeface="Roboto"/>
                <a:ea typeface="Roboto"/>
                <a:cs typeface="Roboto"/>
              </a:rPr>
              <a:t>JavaScript</a:t>
            </a:r>
            <a:r>
              <a:rPr lang="pt-BR" sz="1400" b="1" dirty="0">
                <a:latin typeface="Roboto"/>
                <a:ea typeface="Roboto"/>
                <a:cs typeface="Roboto"/>
              </a:rPr>
              <a:t>, HTML, CSS e </a:t>
            </a:r>
            <a:r>
              <a:rPr lang="pt-BR" sz="1400" b="1" dirty="0" err="1">
                <a:latin typeface="Roboto"/>
                <a:ea typeface="Roboto"/>
                <a:cs typeface="Roboto"/>
              </a:rPr>
              <a:t>NodeJS</a:t>
            </a:r>
            <a:r>
              <a:rPr lang="pt-BR" sz="1400" b="1" dirty="0">
                <a:latin typeface="Roboto"/>
                <a:ea typeface="Roboto"/>
                <a:cs typeface="Roboto"/>
              </a:rPr>
              <a:t>.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91FA1E3-5DAE-60FD-7E76-A6BB34B350E2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pt-BR"/>
              <a:t>Metodologia de Avaliação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9F1CC3C-4880-4A96-FDC3-B2D7D938DA19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sz="1400" dirty="0">
                <a:latin typeface="Roboto"/>
                <a:ea typeface="Roboto"/>
                <a:cs typeface="Roboto"/>
              </a:rPr>
              <a:t>Avaliações serão compostas por </a:t>
            </a:r>
            <a:r>
              <a:rPr lang="pt-BR" sz="1400" b="1" dirty="0">
                <a:latin typeface="Roboto"/>
                <a:ea typeface="Roboto"/>
                <a:cs typeface="Roboto"/>
              </a:rPr>
              <a:t>2 provas e 2 trabalhos</a:t>
            </a:r>
            <a:r>
              <a:rPr lang="pt-BR" sz="1400" dirty="0">
                <a:latin typeface="Roboto"/>
                <a:ea typeface="Roboto"/>
                <a:cs typeface="Roboto"/>
              </a:rPr>
              <a:t>, visando a aplicação do conhecimento.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FD86FB-F3E8-C29A-2D01-EE80D1F08B0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2521245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929F18-2438-BEEC-2264-708BA0C20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cs typeface="MV Boli"/>
              </a:rPr>
              <a:t>Como serei avaliado?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A42642-B658-A218-1EE1-019F548F4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ea typeface="Roboto"/>
                <a:cs typeface="Roboto"/>
              </a:rPr>
              <a:t>Calculo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0DDBDF-216E-D621-42E0-92369C4C5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dirty="0">
                <a:latin typeface="Roboto"/>
                <a:ea typeface="Roboto"/>
                <a:cs typeface="Roboto"/>
              </a:rPr>
              <a:t>(((P1 * 0.3) + (T1 * 0.7)) /2) + (((P2 * 0.3) + (T2 * 0.7)) /2)</a:t>
            </a:r>
            <a:endParaRPr lang="pt-BR" dirty="0"/>
          </a:p>
        </p:txBody>
      </p:sp>
      <p:pic>
        <p:nvPicPr>
          <p:cNvPr id="12" name="Espaço Reservado para Imagem 11" descr="Mão segurando um número de sombreamento de caneta em uma folha">
            <a:extLst>
              <a:ext uri="{FF2B5EF4-FFF2-40B4-BE49-F238E27FC236}">
                <a16:creationId xmlns:a16="http://schemas.microsoft.com/office/drawing/2014/main" id="{A0A6B2E5-EA77-103A-10A1-DC87EBFC30A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24" r="16624"/>
          <a:stretch/>
        </p:blipFill>
        <p:spPr/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89209DB-88CA-C49D-402B-A6CC2456249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 dirty="0">
                <a:latin typeface="Calibri"/>
                <a:ea typeface="Roboto"/>
                <a:cs typeface="Calibri"/>
              </a:rPr>
              <a:t>1: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1B04CCFF-A95A-16AA-AB49-797498496E0C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dirty="0">
                <a:latin typeface="Roboto"/>
                <a:ea typeface="Roboto"/>
                <a:cs typeface="Roboto"/>
              </a:rPr>
              <a:t>HTML, CSS e JS</a:t>
            </a:r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77B22B4-9D13-CA34-65AC-FEFCB0FA75FA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pt-BR" dirty="0">
                <a:ea typeface="Roboto"/>
                <a:cs typeface="Roboto"/>
              </a:rPr>
              <a:t>2:</a:t>
            </a:r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BC2F471C-67C0-B41E-1854-324E6FA79857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dirty="0">
                <a:latin typeface="Roboto"/>
                <a:ea typeface="Roboto"/>
                <a:cs typeface="Roboto"/>
              </a:rPr>
              <a:t>HTML, CSS, JS e </a:t>
            </a:r>
            <a:r>
              <a:rPr lang="pt-BR" dirty="0" err="1">
                <a:latin typeface="Roboto"/>
                <a:ea typeface="Roboto"/>
                <a:cs typeface="Roboto"/>
              </a:rPr>
              <a:t>NodeJS</a:t>
            </a:r>
            <a:endParaRPr lang="pt-BR" dirty="0" err="1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D5D06585-0DA6-7A0A-9A08-4E7365EC2A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2166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MV Boli"/>
              </a:rPr>
              <a:t>HTML</a:t>
            </a:r>
            <a:endParaRPr lang="en-US" dirty="0">
              <a:ea typeface="Calibri"/>
              <a:cs typeface="MV Boli"/>
            </a:endParaRPr>
          </a:p>
        </p:txBody>
      </p:sp>
      <p:pic>
        <p:nvPicPr>
          <p:cNvPr id="9" name="Espaço Reservado para Imagem 9" descr="Script de computador em uma tela">
            <a:extLst>
              <a:ext uri="{FF2B5EF4-FFF2-40B4-BE49-F238E27FC236}">
                <a16:creationId xmlns:a16="http://schemas.microsoft.com/office/drawing/2014/main" id="{F5071456-39AD-73CD-C38B-EA3BE7E369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Subtítulo 10">
            <a:extLst>
              <a:ext uri="{FF2B5EF4-FFF2-40B4-BE49-F238E27FC236}">
                <a16:creationId xmlns:a16="http://schemas.microsoft.com/office/drawing/2014/main" id="{AF93FE20-0271-0107-7F2D-0E823B13D8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03850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sz="4000" dirty="0"/>
              <a:t>Visão geral do HTML 5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6864" y="1557339"/>
            <a:ext cx="10103672" cy="4967287"/>
          </a:xfrm>
        </p:spPr>
        <p:txBody>
          <a:bodyPr>
            <a:normAutofit/>
          </a:bodyPr>
          <a:lstStyle/>
          <a:p>
            <a:pPr algn="just"/>
            <a:r>
              <a:rPr lang="pt-BR" altLang="pt-BR" sz="2400" dirty="0"/>
              <a:t>De acordo com o W3C a Web é baseada em 3 pilares:</a:t>
            </a:r>
          </a:p>
          <a:p>
            <a:pPr algn="just"/>
            <a:endParaRPr lang="pt-BR" altLang="pt-BR" sz="2400" dirty="0"/>
          </a:p>
          <a:p>
            <a:pPr marL="566928" indent="-457200" algn="just">
              <a:buFont typeface="+mj-lt"/>
              <a:buAutoNum type="arabicPeriod"/>
            </a:pPr>
            <a:r>
              <a:rPr lang="pt-BR" altLang="pt-BR" sz="2400" dirty="0"/>
              <a:t>Um esquema de nomes para localização de fontes de informação na Web, esse esquema chama-se URI.</a:t>
            </a:r>
          </a:p>
          <a:p>
            <a:pPr marL="566928" indent="-457200" algn="just">
              <a:buFont typeface="+mj-lt"/>
              <a:buAutoNum type="arabicPeriod"/>
            </a:pPr>
            <a:endParaRPr lang="pt-BR" altLang="pt-BR" sz="2400" dirty="0"/>
          </a:p>
          <a:p>
            <a:pPr marL="566928" indent="-457200" algn="just">
              <a:buFont typeface="+mj-lt"/>
              <a:buAutoNum type="arabicPeriod"/>
            </a:pPr>
            <a:r>
              <a:rPr lang="pt-BR" altLang="pt-BR" sz="2400" dirty="0"/>
              <a:t>Um Protocolo de acesso para acessar estas fontes, hoje o HTTP.</a:t>
            </a:r>
          </a:p>
          <a:p>
            <a:pPr marL="566928" indent="-457200" algn="just">
              <a:buFont typeface="+mj-lt"/>
              <a:buAutoNum type="arabicPeriod"/>
            </a:pPr>
            <a:endParaRPr lang="pt-BR" altLang="pt-BR" sz="2400" dirty="0"/>
          </a:p>
          <a:p>
            <a:pPr marL="566928" indent="-457200" algn="just">
              <a:buFont typeface="+mj-lt"/>
              <a:buAutoNum type="arabicPeriod"/>
            </a:pPr>
            <a:r>
              <a:rPr lang="pt-BR" altLang="pt-BR" sz="2400" dirty="0"/>
              <a:t>Uma linguagem de </a:t>
            </a:r>
            <a:r>
              <a:rPr lang="pt-BR" altLang="pt-BR" sz="2400" dirty="0" err="1"/>
              <a:t>Hypertexto</a:t>
            </a:r>
            <a:r>
              <a:rPr lang="pt-BR" altLang="pt-BR" sz="2400" dirty="0"/>
              <a:t>, para a fácil navegação entre as fontes de informação: o HTML.</a:t>
            </a:r>
          </a:p>
        </p:txBody>
      </p:sp>
    </p:spTree>
    <p:extLst>
      <p:ext uri="{BB962C8B-B14F-4D97-AF65-F5344CB8AC3E}">
        <p14:creationId xmlns:p14="http://schemas.microsoft.com/office/powerpoint/2010/main" val="2592091933"/>
      </p:ext>
    </p:extLst>
  </p:cSld>
  <p:clrMapOvr>
    <a:masterClrMapping/>
  </p:clrMapOvr>
  <p:transition>
    <p:blinds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E9C8EA-0396-7ED7-4185-E3C1F5886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cs typeface="MV Boli"/>
              </a:rPr>
              <a:t>Agenda</a:t>
            </a:r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8D8FA9-E79F-9691-E2EE-4F40F4351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8174" y="1856143"/>
            <a:ext cx="6922301" cy="387629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200000"/>
              </a:lnSpc>
              <a:buChar char="•"/>
            </a:pPr>
            <a:r>
              <a:rPr lang="pt-BR" sz="2400" dirty="0">
                <a:ea typeface="Roboto"/>
                <a:cs typeface="Roboto"/>
              </a:rPr>
              <a:t>Conhecendo o professor</a:t>
            </a:r>
            <a:endParaRPr lang="pt-BR" sz="2400" dirty="0"/>
          </a:p>
          <a:p>
            <a:pPr marL="342900" indent="-342900">
              <a:lnSpc>
                <a:spcPct val="200000"/>
              </a:lnSpc>
              <a:buChar char="•"/>
            </a:pPr>
            <a:r>
              <a:rPr lang="pt-BR" sz="2400" dirty="0">
                <a:ea typeface="Calibri"/>
                <a:cs typeface="Calibri"/>
              </a:rPr>
              <a:t>Apresentando a Disciplina</a:t>
            </a:r>
            <a:endParaRPr lang="pt-BR" sz="2400" dirty="0">
              <a:ea typeface="Roboto"/>
              <a:cs typeface="Roboto"/>
            </a:endParaRPr>
          </a:p>
          <a:p>
            <a:pPr marL="342900" indent="-342900">
              <a:lnSpc>
                <a:spcPct val="200000"/>
              </a:lnSpc>
              <a:buChar char="•"/>
            </a:pPr>
            <a:r>
              <a:rPr lang="pt-BR" sz="2400" dirty="0">
                <a:ea typeface="Roboto"/>
                <a:cs typeface="Roboto"/>
              </a:rPr>
              <a:t>Conhecendo os alunos</a:t>
            </a:r>
            <a:endParaRPr lang="pt-BR" dirty="0"/>
          </a:p>
          <a:p>
            <a:pPr marL="342900" indent="-342900">
              <a:lnSpc>
                <a:spcPct val="200000"/>
              </a:lnSpc>
              <a:buChar char="•"/>
            </a:pPr>
            <a:r>
              <a:rPr lang="pt-BR" sz="2400" dirty="0">
                <a:ea typeface="Roboto"/>
                <a:cs typeface="Roboto"/>
              </a:rPr>
              <a:t>Introdução</a:t>
            </a:r>
          </a:p>
          <a:p>
            <a:pPr marL="342900" indent="-342900">
              <a:buChar char="•"/>
            </a:pPr>
            <a:endParaRPr lang="pt-BR" sz="2400">
              <a:ea typeface="Roboto"/>
              <a:cs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768807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sz="4000" dirty="0" err="1"/>
              <a:t>Hypertexto</a:t>
            </a:r>
            <a:endParaRPr lang="pt-BR" altLang="pt-BR" sz="4000" dirty="0"/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6864" y="1557339"/>
            <a:ext cx="9959656" cy="4967287"/>
          </a:xfrm>
        </p:spPr>
        <p:txBody>
          <a:bodyPr>
            <a:normAutofit/>
          </a:bodyPr>
          <a:lstStyle/>
          <a:p>
            <a:pPr algn="just"/>
            <a:r>
              <a:rPr lang="pt-BR" altLang="pt-BR" sz="2400" dirty="0"/>
              <a:t>HTML é uma abreviação de Hypertext Markup </a:t>
            </a:r>
            <a:r>
              <a:rPr lang="pt-BR" altLang="pt-BR" sz="2400" dirty="0" err="1"/>
              <a:t>Language</a:t>
            </a:r>
            <a:r>
              <a:rPr lang="pt-BR" altLang="pt-BR" sz="2400" dirty="0"/>
              <a:t> - Linguagem de Marcação de </a:t>
            </a:r>
            <a:r>
              <a:rPr lang="pt-BR" altLang="pt-BR" sz="2400" dirty="0" err="1"/>
              <a:t>Hypertexto</a:t>
            </a:r>
            <a:r>
              <a:rPr lang="pt-BR" altLang="pt-BR" sz="2400" dirty="0"/>
              <a:t>.</a:t>
            </a:r>
          </a:p>
          <a:p>
            <a:pPr algn="just"/>
            <a:endParaRPr lang="pt-BR" altLang="pt-BR" sz="2400" dirty="0"/>
          </a:p>
          <a:p>
            <a:pPr algn="just"/>
            <a:r>
              <a:rPr lang="pt-BR" altLang="pt-BR" sz="2400" dirty="0"/>
              <a:t>HTML é uma linguagem para publicação de conteúdo (texto, imagem, vídeo, áudio e </a:t>
            </a:r>
            <a:r>
              <a:rPr lang="pt-BR" altLang="pt-BR" sz="2400" dirty="0" err="1"/>
              <a:t>etc</a:t>
            </a:r>
            <a:r>
              <a:rPr lang="pt-BR" altLang="pt-BR" sz="2400" dirty="0"/>
              <a:t>) na Web.</a:t>
            </a:r>
          </a:p>
          <a:p>
            <a:pPr algn="just"/>
            <a:endParaRPr lang="pt-BR" altLang="pt-BR" sz="2400" dirty="0"/>
          </a:p>
          <a:p>
            <a:pPr algn="just"/>
            <a:r>
              <a:rPr lang="pt-BR" altLang="pt-BR" sz="2400" dirty="0"/>
              <a:t>HTML é baseado no conceito de Hipertexto. Hipertexto são conjuntos de elementos – ou nós – ligados por conexões.</a:t>
            </a:r>
          </a:p>
        </p:txBody>
      </p:sp>
    </p:spTree>
    <p:extLst>
      <p:ext uri="{BB962C8B-B14F-4D97-AF65-F5344CB8AC3E}">
        <p14:creationId xmlns:p14="http://schemas.microsoft.com/office/powerpoint/2010/main" val="2439418121"/>
      </p:ext>
    </p:extLst>
  </p:cSld>
  <p:clrMapOvr>
    <a:masterClrMapping/>
  </p:clrMapOvr>
  <p:transition>
    <p:blinds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sz="4000" dirty="0"/>
              <a:t>O Criador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6864" y="1557339"/>
            <a:ext cx="10679736" cy="4967287"/>
          </a:xfrm>
        </p:spPr>
        <p:txBody>
          <a:bodyPr>
            <a:normAutofit/>
          </a:bodyPr>
          <a:lstStyle/>
          <a:p>
            <a:pPr algn="just"/>
            <a:r>
              <a:rPr lang="pt-BR" altLang="pt-BR" sz="2400" dirty="0"/>
              <a:t>Desenvolvido originalmente por Tim Berners-Lee o HTML ganhou popularidade quando o </a:t>
            </a:r>
            <a:r>
              <a:rPr lang="pt-BR" altLang="pt-BR" sz="2400" dirty="0" err="1"/>
              <a:t>Mosaic</a:t>
            </a:r>
            <a:r>
              <a:rPr lang="pt-BR" altLang="pt-BR" sz="2400" dirty="0"/>
              <a:t> - browser desenvolvido por Marc </a:t>
            </a:r>
            <a:r>
              <a:rPr lang="pt-BR" altLang="pt-BR" sz="2400" dirty="0" err="1"/>
              <a:t>Andreessen</a:t>
            </a:r>
            <a:r>
              <a:rPr lang="pt-BR" altLang="pt-BR" sz="2400" dirty="0"/>
              <a:t> na década de 1990 - ganhou força. A partir daí, desenvolvedores e fabricantes de browsers utilizaram o HTML como base, compartilhando as mesmas convenções.</a:t>
            </a:r>
          </a:p>
        </p:txBody>
      </p:sp>
    </p:spTree>
    <p:extLst>
      <p:ext uri="{BB962C8B-B14F-4D97-AF65-F5344CB8AC3E}">
        <p14:creationId xmlns:p14="http://schemas.microsoft.com/office/powerpoint/2010/main" val="2791947093"/>
      </p:ext>
    </p:extLst>
  </p:cSld>
  <p:clrMapOvr>
    <a:masterClrMapping/>
  </p:clrMapOvr>
  <p:transition>
    <p:blinds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sz="4000" dirty="0"/>
              <a:t>O começo e a interoperabilidade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6864" y="1557339"/>
            <a:ext cx="10247688" cy="4967287"/>
          </a:xfrm>
        </p:spPr>
        <p:txBody>
          <a:bodyPr>
            <a:normAutofit/>
          </a:bodyPr>
          <a:lstStyle/>
          <a:p>
            <a:pPr algn="just"/>
            <a:r>
              <a:rPr lang="pt-BR" altLang="pt-BR" sz="2200" dirty="0"/>
              <a:t>Entre 1993 e 1995, o HTML ganhou as versões HTML+, HTML2.0 e HTML3.0, onde foram propostas diversas mudanças para enriquecer as possibilidades da linguagem. </a:t>
            </a:r>
          </a:p>
          <a:p>
            <a:pPr marL="109728" indent="0" algn="just">
              <a:buNone/>
            </a:pPr>
            <a:endParaRPr lang="pt-BR" altLang="pt-BR" sz="2200" dirty="0"/>
          </a:p>
          <a:p>
            <a:pPr algn="just"/>
            <a:r>
              <a:rPr lang="pt-BR" altLang="pt-BR" sz="2200" dirty="0"/>
              <a:t>Em 1997, o grupo de trabalho do W3C responsável por manter o padrão do código, trabalhou na versão 3.2 da linguagem, fazendo com que ela fosse tratada como prática comum.</a:t>
            </a:r>
          </a:p>
          <a:p>
            <a:pPr marL="109728" indent="0" algn="just">
              <a:buNone/>
            </a:pPr>
            <a:endParaRPr lang="pt-BR" altLang="pt-BR" sz="2200" dirty="0"/>
          </a:p>
          <a:p>
            <a:pPr algn="just"/>
            <a:r>
              <a:rPr lang="pt-BR" altLang="pt-BR" sz="2200" dirty="0"/>
              <a:t>Desde o começo o HTML foi criado para ser uma linguagem independente de plataformas, browsers e outros meios de acesso. Interoperabilidade significa menos custo. Você cria apenas um código HTML e este código pode ser lido por diversos meios, ao invés de versões diferentes para diversos dispositivos.</a:t>
            </a:r>
          </a:p>
        </p:txBody>
      </p:sp>
    </p:spTree>
    <p:extLst>
      <p:ext uri="{BB962C8B-B14F-4D97-AF65-F5344CB8AC3E}">
        <p14:creationId xmlns:p14="http://schemas.microsoft.com/office/powerpoint/2010/main" val="3591778030"/>
      </p:ext>
    </p:extLst>
  </p:cSld>
  <p:clrMapOvr>
    <a:masterClrMapping/>
  </p:clrMapOvr>
  <p:transition>
    <p:blinds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Versões HTML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14" y="2506384"/>
            <a:ext cx="10511028" cy="265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04692"/>
      </p:ext>
    </p:extLst>
  </p:cSld>
  <p:clrMapOvr>
    <a:masterClrMapping/>
  </p:clrMapOvr>
  <p:transition>
    <p:blinds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sz="4000" dirty="0"/>
              <a:t>WHAT </a:t>
            </a:r>
            <a:r>
              <a:rPr lang="pt-BR" altLang="pt-BR" sz="4000" dirty="0" err="1"/>
              <a:t>Working</a:t>
            </a:r>
            <a:r>
              <a:rPr lang="pt-BR" altLang="pt-BR" sz="4000" dirty="0"/>
              <a:t> </a:t>
            </a:r>
            <a:r>
              <a:rPr lang="pt-BR" altLang="pt-BR" sz="4000" dirty="0" err="1"/>
              <a:t>Group</a:t>
            </a:r>
            <a:endParaRPr lang="pt-BR" altLang="pt-BR" sz="4000" dirty="0"/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6864" y="1557339"/>
            <a:ext cx="10391704" cy="4967287"/>
          </a:xfrm>
        </p:spPr>
        <p:txBody>
          <a:bodyPr>
            <a:normAutofit/>
          </a:bodyPr>
          <a:lstStyle/>
          <a:p>
            <a:pPr algn="just"/>
            <a:r>
              <a:rPr lang="pt-BR" altLang="pt-BR" sz="2200" dirty="0"/>
              <a:t>Enquanto o W3C focava suas atenções para a criação da segunda versão do XHTML, um grupo chamado Web Hypertext </a:t>
            </a:r>
            <a:r>
              <a:rPr lang="pt-BR" altLang="pt-BR" sz="2200" dirty="0" err="1"/>
              <a:t>Application</a:t>
            </a:r>
            <a:r>
              <a:rPr lang="pt-BR" altLang="pt-BR" sz="2200" dirty="0"/>
              <a:t> Technology </a:t>
            </a:r>
            <a:r>
              <a:rPr lang="pt-BR" altLang="pt-BR" sz="2200" dirty="0" err="1"/>
              <a:t>Working</a:t>
            </a:r>
            <a:r>
              <a:rPr lang="pt-BR" altLang="pt-BR" sz="2200" dirty="0"/>
              <a:t> </a:t>
            </a:r>
            <a:r>
              <a:rPr lang="pt-BR" altLang="pt-BR" sz="2200" dirty="0" err="1"/>
              <a:t>Group</a:t>
            </a:r>
            <a:r>
              <a:rPr lang="pt-BR" altLang="pt-BR" sz="2200" dirty="0"/>
              <a:t> ou WHATWG trabalhava em uma versão do HTML que trazia mais flexibilidade para a produção de websites e sistemas baseados na web.</a:t>
            </a:r>
          </a:p>
          <a:p>
            <a:pPr algn="just"/>
            <a:endParaRPr lang="pt-BR" altLang="pt-BR" sz="2200" dirty="0"/>
          </a:p>
          <a:p>
            <a:pPr algn="just"/>
            <a:r>
              <a:rPr lang="pt-BR" altLang="pt-BR" sz="2200" dirty="0"/>
              <a:t>O WHATWG (http://www.whatwg.org/) foi fundado por desenvolvedores de empresas como Mozilla, Apple e Opera em 2004. Eles não estavam felizes com o caminho que a Web tomava e nem com o rumo dado ao XHTML. Por isso, estas organizações se juntaram para escrever o que seria chamado hoje de HTML5.</a:t>
            </a:r>
          </a:p>
        </p:txBody>
      </p:sp>
    </p:spTree>
    <p:extLst>
      <p:ext uri="{BB962C8B-B14F-4D97-AF65-F5344CB8AC3E}">
        <p14:creationId xmlns:p14="http://schemas.microsoft.com/office/powerpoint/2010/main" val="106922896"/>
      </p:ext>
    </p:extLst>
  </p:cSld>
  <p:clrMapOvr>
    <a:masterClrMapping/>
  </p:clrMapOvr>
  <p:transition>
    <p:blinds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sz="4000" dirty="0"/>
              <a:t>O HTML5 e suas mudanças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6864" y="1557339"/>
            <a:ext cx="10247688" cy="4967287"/>
          </a:xfrm>
        </p:spPr>
        <p:txBody>
          <a:bodyPr>
            <a:noAutofit/>
          </a:bodyPr>
          <a:lstStyle/>
          <a:p>
            <a:pPr algn="just"/>
            <a:r>
              <a:rPr lang="pt-BR" altLang="pt-BR" sz="2200" dirty="0"/>
              <a:t>Quando o HTML4 foi lançado, o W3C alertou os desenvolvedores sobre algumas boas práticas que deveriam ser seguidas ao produzir códigos </a:t>
            </a:r>
            <a:r>
              <a:rPr lang="pt-BR" altLang="pt-BR" sz="2200" dirty="0" err="1"/>
              <a:t>client-side</a:t>
            </a:r>
            <a:r>
              <a:rPr lang="pt-BR" altLang="pt-BR" sz="2200" dirty="0"/>
              <a:t>. </a:t>
            </a:r>
          </a:p>
          <a:p>
            <a:pPr marL="109728" indent="0" algn="just">
              <a:buNone/>
            </a:pPr>
            <a:endParaRPr lang="pt-BR" altLang="pt-BR" sz="2200" dirty="0"/>
          </a:p>
          <a:p>
            <a:pPr algn="just"/>
            <a:r>
              <a:rPr lang="pt-BR" altLang="pt-BR" sz="2200" dirty="0"/>
              <a:t>Assuntos como a separação da estrutura do código com a formatação e princípios de acessibilidade foram trazidos para discussões e à atenção dos fabricantes e desenvolvedores.</a:t>
            </a:r>
          </a:p>
          <a:p>
            <a:pPr algn="just"/>
            <a:endParaRPr lang="pt-BR" altLang="pt-BR" sz="2200" dirty="0"/>
          </a:p>
          <a:p>
            <a:pPr algn="just"/>
            <a:r>
              <a:rPr lang="pt-BR" sz="2200" dirty="0"/>
              <a:t>HTML4 ainda não trazia diferencial real para a semântica do código e também não facilitava a manipulação dos elementos via </a:t>
            </a:r>
            <a:r>
              <a:rPr lang="pt-BR" sz="2200" dirty="0" err="1"/>
              <a:t>Javascript</a:t>
            </a:r>
            <a:r>
              <a:rPr lang="pt-BR" sz="2200" dirty="0"/>
              <a:t> ou CSS. </a:t>
            </a:r>
            <a:endParaRPr lang="pt-BR" altLang="pt-BR" sz="2200" dirty="0"/>
          </a:p>
        </p:txBody>
      </p:sp>
    </p:spTree>
    <p:extLst>
      <p:ext uri="{BB962C8B-B14F-4D97-AF65-F5344CB8AC3E}">
        <p14:creationId xmlns:p14="http://schemas.microsoft.com/office/powerpoint/2010/main" val="2284311736"/>
      </p:ext>
    </p:extLst>
  </p:cSld>
  <p:clrMapOvr>
    <a:masterClrMapping/>
  </p:clrMapOvr>
  <p:transition>
    <p:blinds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sz="4000" dirty="0"/>
              <a:t>O que é o HTML5?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6864" y="1557339"/>
            <a:ext cx="10319696" cy="4967287"/>
          </a:xfrm>
        </p:spPr>
        <p:txBody>
          <a:bodyPr>
            <a:noAutofit/>
          </a:bodyPr>
          <a:lstStyle/>
          <a:p>
            <a:pPr algn="just"/>
            <a:r>
              <a:rPr lang="pt-BR" altLang="pt-BR" sz="2200" dirty="0"/>
              <a:t>O HTML5 é a nova versão do HTML4.</a:t>
            </a:r>
          </a:p>
          <a:p>
            <a:pPr algn="just"/>
            <a:endParaRPr lang="pt-BR" altLang="pt-BR" sz="2200" dirty="0"/>
          </a:p>
          <a:p>
            <a:pPr algn="just"/>
            <a:r>
              <a:rPr lang="pt-BR" altLang="pt-BR" sz="2200" dirty="0"/>
              <a:t>O WHATWG define as regras de marcação que usaremos no HTML5, eles também definem APIs que formarão a base da arquitetura web. </a:t>
            </a:r>
          </a:p>
          <a:p>
            <a:pPr algn="just"/>
            <a:endParaRPr lang="pt-BR" altLang="pt-BR" sz="2200" dirty="0"/>
          </a:p>
          <a:p>
            <a:pPr algn="just"/>
            <a:r>
              <a:rPr lang="pt-BR" altLang="pt-BR" sz="2200" dirty="0"/>
              <a:t>Essas APIs são conhecidas como DOM (Modelo de Objetos do Documento).</a:t>
            </a:r>
          </a:p>
          <a:p>
            <a:pPr algn="just"/>
            <a:endParaRPr lang="pt-BR" altLang="pt-BR" sz="2200" dirty="0"/>
          </a:p>
          <a:p>
            <a:pPr algn="just"/>
            <a:r>
              <a:rPr lang="pt-BR" altLang="pt-BR" sz="2200" dirty="0"/>
              <a:t>Um dos principais objetivos do HTML5 é facilitar a manipulação do elemento possibilitando o desenvolvedor a modificar as características dos objetos de forma não intrusiva e de maneira que seja transparente para o usuário final.</a:t>
            </a:r>
          </a:p>
        </p:txBody>
      </p:sp>
    </p:spTree>
    <p:extLst>
      <p:ext uri="{BB962C8B-B14F-4D97-AF65-F5344CB8AC3E}">
        <p14:creationId xmlns:p14="http://schemas.microsoft.com/office/powerpoint/2010/main" val="1918747585"/>
      </p:ext>
    </p:extLst>
  </p:cSld>
  <p:clrMapOvr>
    <a:masterClrMapping/>
  </p:clrMapOvr>
  <p:transition>
    <p:blinds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sz="4000" dirty="0"/>
              <a:t>O que é o HTML5?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6864" y="1557339"/>
            <a:ext cx="10031664" cy="4967287"/>
          </a:xfrm>
        </p:spPr>
        <p:txBody>
          <a:bodyPr>
            <a:noAutofit/>
          </a:bodyPr>
          <a:lstStyle/>
          <a:p>
            <a:pPr algn="just"/>
            <a:r>
              <a:rPr lang="pt-BR" altLang="pt-BR" sz="2200" dirty="0"/>
              <a:t>HTML5 fornece ferramentas para a CSS e o </a:t>
            </a:r>
            <a:r>
              <a:rPr lang="pt-BR" altLang="pt-BR" sz="2200" dirty="0" err="1"/>
              <a:t>Javascript</a:t>
            </a:r>
            <a:r>
              <a:rPr lang="pt-BR" altLang="pt-BR" sz="2200" dirty="0"/>
              <a:t> fazerem seu trabalho da melhor maneira possível.</a:t>
            </a:r>
          </a:p>
          <a:p>
            <a:pPr algn="just"/>
            <a:endParaRPr lang="pt-BR" altLang="pt-BR" sz="2200" dirty="0"/>
          </a:p>
          <a:p>
            <a:pPr algn="just"/>
            <a:r>
              <a:rPr lang="pt-BR" altLang="pt-BR" sz="2200" dirty="0"/>
              <a:t>HTML5 permite por meio de suas APIs a manipulação das características destes elementos, de forma que o website ou a aplicação continue leve e funcional.</a:t>
            </a:r>
          </a:p>
          <a:p>
            <a:pPr algn="just"/>
            <a:endParaRPr lang="pt-BR" altLang="pt-BR" sz="2200" dirty="0"/>
          </a:p>
          <a:p>
            <a:pPr algn="just"/>
            <a:r>
              <a:rPr lang="pt-BR" altLang="pt-BR" sz="2200" dirty="0"/>
              <a:t>HTML5 modifica a forma de como escrevemos código e organizamos a informação na página. Seria mais semântica com menos código. Seria mais interatividade sem a necessidade de instalação de plugins e perda de performance.</a:t>
            </a:r>
          </a:p>
        </p:txBody>
      </p:sp>
    </p:spTree>
    <p:extLst>
      <p:ext uri="{BB962C8B-B14F-4D97-AF65-F5344CB8AC3E}">
        <p14:creationId xmlns:p14="http://schemas.microsoft.com/office/powerpoint/2010/main" val="2605931826"/>
      </p:ext>
    </p:extLst>
  </p:cSld>
  <p:clrMapOvr>
    <a:masterClrMapping/>
  </p:clrMapOvr>
  <p:transition>
    <p:blinds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altLang="pt-BR" sz="4000" dirty="0"/>
              <a:t>O desenvolvimento modular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6864" y="1557339"/>
            <a:ext cx="10103672" cy="4967287"/>
          </a:xfrm>
        </p:spPr>
        <p:txBody>
          <a:bodyPr>
            <a:noAutofit/>
          </a:bodyPr>
          <a:lstStyle/>
          <a:p>
            <a:pPr algn="just"/>
            <a:r>
              <a:rPr lang="pt-BR" altLang="pt-BR" sz="2200" dirty="0"/>
              <a:t>Antigamente, para que uma nova versão do HTML ou do CSS fosse lançada, todas as ideias listadas na especificação deveriam ser testadas e desenvolvidas para então serem publicadas para o uso dos browsers e os desenvolvedores.</a:t>
            </a:r>
          </a:p>
          <a:p>
            <a:pPr marL="109728" indent="0" algn="just">
              <a:buNone/>
            </a:pPr>
            <a:endParaRPr lang="pt-BR" altLang="pt-BR" sz="2200" dirty="0"/>
          </a:p>
          <a:p>
            <a:pPr algn="just"/>
            <a:r>
              <a:rPr lang="pt-BR" altLang="pt-BR" sz="2200" dirty="0"/>
              <a:t>Esse método foi mudado com o lançamento do HTML5 e o CSS3. A partir de agora, as duas tecnologias foram divididas em módulos. </a:t>
            </a:r>
          </a:p>
          <a:p>
            <a:pPr algn="just"/>
            <a:endParaRPr lang="pt-BR" altLang="pt-BR" sz="2200" dirty="0"/>
          </a:p>
          <a:p>
            <a:pPr algn="just"/>
            <a:r>
              <a:rPr lang="pt-BR" altLang="pt-BR" sz="2200" dirty="0"/>
              <a:t>Isso quer dizer que a comunidade de desenvolvedores e os fabricantes de browsers não precisam esperar que todo o padrão seja escrito e publicado para utilizarem as novidades das linguagens.</a:t>
            </a:r>
          </a:p>
        </p:txBody>
      </p:sp>
    </p:spTree>
    <p:extLst>
      <p:ext uri="{BB962C8B-B14F-4D97-AF65-F5344CB8AC3E}">
        <p14:creationId xmlns:p14="http://schemas.microsoft.com/office/powerpoint/2010/main" val="3214545618"/>
      </p:ext>
    </p:extLst>
  </p:cSld>
  <p:clrMapOvr>
    <a:masterClrMapping/>
  </p:clrMapOvr>
  <p:transition>
    <p:blinds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altLang="pt-BR" sz="4000" dirty="0"/>
              <a:t>Estrutura básica, </a:t>
            </a:r>
            <a:r>
              <a:rPr lang="pt-BR" altLang="pt-BR" sz="4000" dirty="0" err="1"/>
              <a:t>doctype</a:t>
            </a:r>
            <a:r>
              <a:rPr lang="pt-BR" altLang="pt-BR" sz="4000" dirty="0"/>
              <a:t> e </a:t>
            </a:r>
            <a:r>
              <a:rPr lang="pt-BR" altLang="pt-BR" sz="4000" dirty="0" err="1"/>
              <a:t>charsets</a:t>
            </a:r>
            <a:endParaRPr lang="pt-BR" altLang="pt-BR" sz="400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DF8101-84A8-4469-9172-D8D9BE7C3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190" y="1868760"/>
            <a:ext cx="79533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47547"/>
      </p:ext>
    </p:extLst>
  </p:cSld>
  <p:clrMapOvr>
    <a:masterClrMapping/>
  </p:clrMapOvr>
  <p:transition>
    <p:blinds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B5D96-43A0-CD14-5707-CD11CFA2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685" y="2808124"/>
            <a:ext cx="7243618" cy="1242030"/>
          </a:xfrm>
        </p:spPr>
        <p:txBody>
          <a:bodyPr/>
          <a:lstStyle/>
          <a:p>
            <a:r>
              <a:rPr lang="pt-BR"/>
              <a:t>Conhecendo o Professor</a:t>
            </a:r>
          </a:p>
        </p:txBody>
      </p:sp>
      <p:pic>
        <p:nvPicPr>
          <p:cNvPr id="15" name="Picture 3" descr="Homem de terno e gravata sentado em poltrona&#10;&#10;Descrição gerada automaticamente">
            <a:extLst>
              <a:ext uri="{FF2B5EF4-FFF2-40B4-BE49-F238E27FC236}">
                <a16:creationId xmlns:a16="http://schemas.microsoft.com/office/drawing/2014/main" id="{D47ABA18-EB56-9805-38A8-1621CF089D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93" r="22078" b="1040"/>
          <a:stretch/>
        </p:blipFill>
        <p:spPr>
          <a:xfrm>
            <a:off x="1" y="10"/>
            <a:ext cx="3634156" cy="6876205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E43D89FB-7DF8-179B-8EED-B2B81C6DF1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4866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2562B83-35E0-4E55-B9E8-5055F1500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200" dirty="0"/>
              <a:t>Há pequenas regras básicas que estão no HTML desde o início. Estas regras definem onde os elementos podem ou não estar. Se eles podem ser filhos ou pais de outros elementos e quais os seus comportamentos.</a:t>
            </a:r>
          </a:p>
          <a:p>
            <a:pPr algn="just"/>
            <a:endParaRPr lang="pt-BR" sz="2200" dirty="0"/>
          </a:p>
          <a:p>
            <a:pPr algn="just"/>
            <a:r>
              <a:rPr lang="pt-BR" sz="2200" dirty="0"/>
              <a:t>Dentre todas as categorias de modelos de conteúdo, existem dois tipos de elementos: </a:t>
            </a:r>
            <a:r>
              <a:rPr lang="pt-BR" sz="2200" b="1" dirty="0"/>
              <a:t>elementos de linha e de bloco.</a:t>
            </a:r>
          </a:p>
          <a:p>
            <a:pPr algn="just"/>
            <a:endParaRPr lang="pt-BR" sz="2200" dirty="0"/>
          </a:p>
          <a:p>
            <a:pPr algn="just"/>
            <a:r>
              <a:rPr lang="pt-BR" sz="2200" dirty="0"/>
              <a:t>Os </a:t>
            </a:r>
            <a:r>
              <a:rPr lang="pt-BR" sz="2200" b="1" dirty="0"/>
              <a:t>elementos de linha </a:t>
            </a:r>
            <a:r>
              <a:rPr lang="pt-BR" sz="2200" dirty="0"/>
              <a:t>marcam, na sua maioria das vezes, texto. </a:t>
            </a:r>
          </a:p>
          <a:p>
            <a:pPr algn="just"/>
            <a:endParaRPr lang="pt-BR" sz="2200" dirty="0"/>
          </a:p>
          <a:p>
            <a:pPr algn="just"/>
            <a:r>
              <a:rPr lang="pt-BR" sz="2200" dirty="0"/>
              <a:t>Alguns exemplos: </a:t>
            </a:r>
            <a:r>
              <a:rPr lang="pt-BR" sz="2200" b="1" dirty="0"/>
              <a:t>a, </a:t>
            </a:r>
            <a:r>
              <a:rPr lang="pt-BR" sz="2200" b="1" dirty="0" err="1"/>
              <a:t>strong</a:t>
            </a:r>
            <a:r>
              <a:rPr lang="pt-BR" sz="2200" b="1" dirty="0"/>
              <a:t>, em, </a:t>
            </a:r>
            <a:r>
              <a:rPr lang="pt-BR" sz="2200" b="1" dirty="0" err="1"/>
              <a:t>img</a:t>
            </a:r>
            <a:r>
              <a:rPr lang="pt-BR" sz="2200" b="1" dirty="0"/>
              <a:t>, input, </a:t>
            </a:r>
            <a:r>
              <a:rPr lang="pt-BR" sz="2200" b="1" dirty="0" err="1"/>
              <a:t>abbr</a:t>
            </a:r>
            <a:r>
              <a:rPr lang="pt-BR" sz="2200" b="1" dirty="0"/>
              <a:t>, </a:t>
            </a:r>
            <a:r>
              <a:rPr lang="pt-BR" sz="2200" b="1" dirty="0" err="1"/>
              <a:t>span</a:t>
            </a:r>
            <a:r>
              <a:rPr lang="pt-BR" sz="2200" dirty="0"/>
              <a:t>.</a:t>
            </a:r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altLang="pt-BR" sz="4000" dirty="0"/>
              <a:t>Modelos de Conteúdo</a:t>
            </a:r>
          </a:p>
        </p:txBody>
      </p:sp>
    </p:spTree>
    <p:extLst>
      <p:ext uri="{BB962C8B-B14F-4D97-AF65-F5344CB8AC3E}">
        <p14:creationId xmlns:p14="http://schemas.microsoft.com/office/powerpoint/2010/main" val="1058296840"/>
      </p:ext>
    </p:extLst>
  </p:cSld>
  <p:clrMapOvr>
    <a:masterClrMapping/>
  </p:clrMapOvr>
  <p:transition>
    <p:blinds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2562B83-35E0-4E55-B9E8-5055F1500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pt-BR" sz="2200" dirty="0"/>
              <a:t>Os </a:t>
            </a:r>
            <a:r>
              <a:rPr lang="pt-BR" sz="2200" b="1" dirty="0"/>
              <a:t>elementos de blocos </a:t>
            </a:r>
            <a:r>
              <a:rPr lang="pt-BR" sz="2200" dirty="0"/>
              <a:t>são como caixas, que dividem o conteúdo nas seções do layout.</a:t>
            </a:r>
          </a:p>
          <a:p>
            <a:pPr algn="just"/>
            <a:endParaRPr lang="pt-BR" sz="2200" dirty="0"/>
          </a:p>
          <a:p>
            <a:pPr algn="just"/>
            <a:r>
              <a:rPr lang="pt-BR" sz="2200" dirty="0"/>
              <a:t>Abaixo segue algumas premissas que você precisa conhecer:</a:t>
            </a:r>
          </a:p>
          <a:p>
            <a:pPr lvl="1" algn="just"/>
            <a:r>
              <a:rPr lang="pt-BR" sz="2200" dirty="0"/>
              <a:t>Os elementos de linha podem conter outros elementos de linha, dependendo da categoria que ele se encontra. Por exemplo: o elemento a não pode conter o elemento </a:t>
            </a:r>
            <a:r>
              <a:rPr lang="pt-BR" sz="2200" dirty="0" err="1"/>
              <a:t>label</a:t>
            </a:r>
            <a:r>
              <a:rPr lang="pt-BR" sz="2200" dirty="0"/>
              <a:t>.</a:t>
            </a:r>
          </a:p>
          <a:p>
            <a:pPr lvl="1" algn="just"/>
            <a:r>
              <a:rPr lang="pt-BR" sz="2200" dirty="0"/>
              <a:t>Os elementos de linha nunca podem conter elementos de bloco.</a:t>
            </a:r>
          </a:p>
          <a:p>
            <a:pPr lvl="1" algn="just"/>
            <a:r>
              <a:rPr lang="pt-BR" sz="2200" dirty="0"/>
              <a:t>Elementos de bloco sempre podem conter elementos de linha.</a:t>
            </a:r>
          </a:p>
          <a:p>
            <a:pPr lvl="1" algn="just"/>
            <a:r>
              <a:rPr lang="pt-BR" sz="2200" dirty="0"/>
              <a:t>Elementos de bloco podem conter elementos de bloco, dependendo da categoria que ele se encontra. Por exemplo, um parágrafo não pode conter um DIV. Mas o contrário é possível.</a:t>
            </a:r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altLang="pt-BR" dirty="0"/>
              <a:t>Modelos de Conteúdo</a:t>
            </a:r>
          </a:p>
        </p:txBody>
      </p:sp>
    </p:spTree>
    <p:extLst>
      <p:ext uri="{BB962C8B-B14F-4D97-AF65-F5344CB8AC3E}">
        <p14:creationId xmlns:p14="http://schemas.microsoft.com/office/powerpoint/2010/main" val="2137299637"/>
      </p:ext>
    </p:extLst>
  </p:cSld>
  <p:clrMapOvr>
    <a:masterClrMapping/>
  </p:clrMapOvr>
  <p:transition>
    <p:blinds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2562B83-35E0-4E55-B9E8-5055F1500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pt-BR" sz="2200" dirty="0"/>
              <a:t>Cada elemento no HTML pode ou não fazer parte de um grupo de elementos com características similares.</a:t>
            </a:r>
          </a:p>
          <a:p>
            <a:pPr algn="just"/>
            <a:endParaRPr lang="pt-BR" sz="2200" dirty="0"/>
          </a:p>
          <a:p>
            <a:pPr algn="just"/>
            <a:r>
              <a:rPr lang="pt-BR" sz="2200" dirty="0"/>
              <a:t>As categorias estão a seguir. Manteremos os nomes das categorias em inglês para que haja um melhor entendimento:</a:t>
            </a:r>
          </a:p>
          <a:p>
            <a:pPr algn="just"/>
            <a:endParaRPr lang="pt-BR" sz="2200" dirty="0"/>
          </a:p>
          <a:p>
            <a:pPr lvl="2" algn="just"/>
            <a:r>
              <a:rPr lang="en-US" sz="2200" dirty="0"/>
              <a:t>Metadata content</a:t>
            </a:r>
          </a:p>
          <a:p>
            <a:pPr lvl="2" algn="just"/>
            <a:r>
              <a:rPr lang="en-US" sz="2200" dirty="0"/>
              <a:t>Flow content</a:t>
            </a:r>
          </a:p>
          <a:p>
            <a:pPr lvl="2" algn="just"/>
            <a:r>
              <a:rPr lang="en-US" sz="2200" dirty="0"/>
              <a:t>Sectioning content</a:t>
            </a:r>
          </a:p>
          <a:p>
            <a:pPr lvl="2" algn="just"/>
            <a:r>
              <a:rPr lang="en-US" sz="2200" dirty="0"/>
              <a:t>Heading content</a:t>
            </a:r>
          </a:p>
          <a:p>
            <a:pPr lvl="2" algn="just"/>
            <a:r>
              <a:rPr lang="en-US" sz="2200" dirty="0"/>
              <a:t>Phrasing content</a:t>
            </a:r>
          </a:p>
          <a:p>
            <a:pPr lvl="2"/>
            <a:r>
              <a:rPr lang="pt-BR" sz="2200" dirty="0" err="1"/>
              <a:t>Embedded</a:t>
            </a:r>
            <a:r>
              <a:rPr lang="pt-BR" sz="2200" dirty="0"/>
              <a:t> contente</a:t>
            </a:r>
          </a:p>
          <a:p>
            <a:pPr lvl="2"/>
            <a:r>
              <a:rPr lang="pt-BR" sz="2200" dirty="0" err="1"/>
              <a:t>Interactive</a:t>
            </a:r>
            <a:r>
              <a:rPr lang="pt-BR" sz="2200" dirty="0"/>
              <a:t> </a:t>
            </a:r>
            <a:r>
              <a:rPr lang="pt-BR" sz="2200" dirty="0" err="1"/>
              <a:t>content</a:t>
            </a:r>
            <a:endParaRPr lang="pt-BR" sz="2200" dirty="0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altLang="pt-BR" sz="4000" dirty="0"/>
              <a:t>Categorias</a:t>
            </a:r>
          </a:p>
        </p:txBody>
      </p:sp>
    </p:spTree>
    <p:extLst>
      <p:ext uri="{BB962C8B-B14F-4D97-AF65-F5344CB8AC3E}">
        <p14:creationId xmlns:p14="http://schemas.microsoft.com/office/powerpoint/2010/main" val="2085603285"/>
      </p:ext>
    </p:extLst>
  </p:cSld>
  <p:clrMapOvr>
    <a:masterClrMapping/>
  </p:clrMapOvr>
  <p:transition>
    <p:blinds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2562B83-35E0-4E55-B9E8-5055F1500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just"/>
            <a:r>
              <a:rPr lang="pt-BR" sz="2200" dirty="0"/>
              <a:t>Este conteúdo vem antes da apresentação, formando uma relação com o documento e seu conteúdo com outros documentos que distribuem informação por outros meios.</a:t>
            </a:r>
          </a:p>
          <a:p>
            <a:pPr algn="just"/>
            <a:r>
              <a:rPr lang="pt-BR" sz="2200" dirty="0"/>
              <a:t>Os elementos que compõe a categoria </a:t>
            </a:r>
            <a:r>
              <a:rPr lang="pt-BR" sz="2200" dirty="0" err="1"/>
              <a:t>Metadata</a:t>
            </a:r>
            <a:r>
              <a:rPr lang="pt-BR" sz="2200" dirty="0"/>
              <a:t> são:</a:t>
            </a:r>
          </a:p>
          <a:p>
            <a:pPr algn="just"/>
            <a:endParaRPr lang="pt-BR" sz="2200" dirty="0"/>
          </a:p>
          <a:p>
            <a:pPr lvl="3" algn="just"/>
            <a:r>
              <a:rPr lang="pt-BR" sz="2200" dirty="0"/>
              <a:t>base</a:t>
            </a:r>
          </a:p>
          <a:p>
            <a:pPr lvl="3" algn="just"/>
            <a:r>
              <a:rPr lang="pt-BR" sz="2200" dirty="0" err="1"/>
              <a:t>command</a:t>
            </a:r>
            <a:endParaRPr lang="pt-BR" sz="2200" dirty="0"/>
          </a:p>
          <a:p>
            <a:pPr lvl="3" algn="just"/>
            <a:r>
              <a:rPr lang="pt-BR" sz="2200" dirty="0"/>
              <a:t>link</a:t>
            </a:r>
          </a:p>
          <a:p>
            <a:pPr lvl="3" algn="just"/>
            <a:r>
              <a:rPr lang="pt-BR" sz="2200" dirty="0"/>
              <a:t>meta</a:t>
            </a:r>
          </a:p>
          <a:p>
            <a:pPr lvl="3" algn="just"/>
            <a:r>
              <a:rPr lang="pt-BR" sz="2200" dirty="0" err="1"/>
              <a:t>noscript</a:t>
            </a:r>
            <a:endParaRPr lang="pt-BR" sz="2200" dirty="0"/>
          </a:p>
          <a:p>
            <a:pPr lvl="3" algn="just"/>
            <a:r>
              <a:rPr lang="pt-BR" sz="2200" dirty="0"/>
              <a:t>script</a:t>
            </a:r>
          </a:p>
          <a:p>
            <a:pPr lvl="3" algn="just"/>
            <a:r>
              <a:rPr lang="pt-BR" sz="2200" dirty="0" err="1"/>
              <a:t>style</a:t>
            </a:r>
            <a:endParaRPr lang="pt-BR" sz="2200" dirty="0"/>
          </a:p>
          <a:p>
            <a:pPr lvl="3" algn="just"/>
            <a:r>
              <a:rPr lang="pt-BR" sz="2200" dirty="0" err="1"/>
              <a:t>title</a:t>
            </a:r>
            <a:endParaRPr lang="pt-BR" sz="2200" dirty="0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altLang="pt-BR" sz="4000" dirty="0" err="1"/>
              <a:t>Metadata</a:t>
            </a:r>
            <a:r>
              <a:rPr lang="pt-BR" altLang="pt-BR" sz="4000" dirty="0"/>
              <a:t> </a:t>
            </a:r>
            <a:r>
              <a:rPr lang="pt-BR" altLang="pt-BR" sz="4000" dirty="0" err="1"/>
              <a:t>content</a:t>
            </a:r>
            <a:endParaRPr lang="pt-BR" altLang="pt-BR" sz="4000" dirty="0"/>
          </a:p>
        </p:txBody>
      </p:sp>
    </p:spTree>
    <p:extLst>
      <p:ext uri="{BB962C8B-B14F-4D97-AF65-F5344CB8AC3E}">
        <p14:creationId xmlns:p14="http://schemas.microsoft.com/office/powerpoint/2010/main" val="3762497793"/>
      </p:ext>
    </p:extLst>
  </p:cSld>
  <p:clrMapOvr>
    <a:masterClrMapping/>
  </p:clrMapOvr>
  <p:transition>
    <p:blinds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2562B83-35E0-4E55-B9E8-5055F1500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Autofit/>
          </a:bodyPr>
          <a:lstStyle/>
          <a:p>
            <a:pPr marL="480060" indent="-342900" algn="just"/>
            <a:r>
              <a:rPr lang="pt-BR" sz="2000" dirty="0"/>
              <a:t>A maioria dos elementos utilizados no </a:t>
            </a:r>
            <a:r>
              <a:rPr lang="pt-BR" sz="2000" dirty="0" err="1"/>
              <a:t>body</a:t>
            </a:r>
            <a:r>
              <a:rPr lang="pt-BR" sz="2000" dirty="0"/>
              <a:t> e aplicações são categorizados como </a:t>
            </a:r>
            <a:r>
              <a:rPr lang="pt-BR" sz="2000" dirty="0" err="1"/>
              <a:t>Flow</a:t>
            </a:r>
            <a:r>
              <a:rPr lang="pt-BR" sz="2000" dirty="0"/>
              <a:t> </a:t>
            </a:r>
            <a:r>
              <a:rPr lang="pt-BR" sz="2000" dirty="0" err="1"/>
              <a:t>Content</a:t>
            </a:r>
            <a:r>
              <a:rPr lang="pt-BR" sz="2000" dirty="0"/>
              <a:t>. São eles:</a:t>
            </a:r>
          </a:p>
          <a:p>
            <a:pPr lvl="2" algn="just"/>
            <a:r>
              <a:rPr lang="pt-BR" sz="1800" dirty="0"/>
              <a:t>a</a:t>
            </a:r>
          </a:p>
          <a:p>
            <a:pPr lvl="2" algn="just"/>
            <a:r>
              <a:rPr lang="pt-BR" sz="1800" dirty="0" err="1"/>
              <a:t>abbr</a:t>
            </a:r>
            <a:endParaRPr lang="pt-BR" sz="1800" dirty="0"/>
          </a:p>
          <a:p>
            <a:pPr lvl="2" algn="just"/>
            <a:r>
              <a:rPr lang="pt-BR" sz="1800" dirty="0" err="1"/>
              <a:t>address</a:t>
            </a:r>
            <a:endParaRPr lang="pt-BR" sz="1800" dirty="0"/>
          </a:p>
          <a:p>
            <a:pPr lvl="2" algn="just"/>
            <a:r>
              <a:rPr lang="pt-BR" sz="1800" dirty="0" err="1"/>
              <a:t>area</a:t>
            </a:r>
            <a:r>
              <a:rPr lang="pt-BR" sz="1800" dirty="0"/>
              <a:t> (se for um </a:t>
            </a:r>
            <a:r>
              <a:rPr lang="pt-BR" sz="1800" dirty="0" err="1"/>
              <a:t>decendente</a:t>
            </a:r>
            <a:r>
              <a:rPr lang="pt-BR" sz="1800" dirty="0"/>
              <a:t> de um elemento de mapa)</a:t>
            </a:r>
          </a:p>
          <a:p>
            <a:pPr lvl="2" algn="just"/>
            <a:r>
              <a:rPr lang="pt-BR" sz="1800" dirty="0" err="1"/>
              <a:t>article</a:t>
            </a:r>
            <a:endParaRPr lang="pt-BR" sz="1800" dirty="0"/>
          </a:p>
          <a:p>
            <a:pPr lvl="2" algn="just"/>
            <a:r>
              <a:rPr lang="pt-BR" sz="1800" dirty="0" err="1"/>
              <a:t>aside</a:t>
            </a:r>
            <a:endParaRPr lang="pt-BR" sz="1800" dirty="0"/>
          </a:p>
          <a:p>
            <a:pPr lvl="2" algn="just"/>
            <a:r>
              <a:rPr lang="pt-BR" sz="1800" dirty="0" err="1"/>
              <a:t>audio</a:t>
            </a:r>
            <a:endParaRPr lang="pt-BR" sz="1800" dirty="0"/>
          </a:p>
          <a:p>
            <a:pPr lvl="2" algn="just"/>
            <a:r>
              <a:rPr lang="pt-BR" sz="1800" dirty="0"/>
              <a:t>b</a:t>
            </a:r>
          </a:p>
          <a:p>
            <a:pPr lvl="2" algn="just"/>
            <a:r>
              <a:rPr lang="pt-BR" sz="1800" dirty="0" err="1"/>
              <a:t>bdo</a:t>
            </a:r>
            <a:endParaRPr lang="pt-BR" sz="1800" dirty="0"/>
          </a:p>
          <a:p>
            <a:pPr lvl="2" algn="just"/>
            <a:r>
              <a:rPr lang="pt-BR" sz="1800" dirty="0" err="1"/>
              <a:t>blockquote</a:t>
            </a:r>
            <a:endParaRPr lang="pt-BR" sz="1800" dirty="0"/>
          </a:p>
          <a:p>
            <a:pPr lvl="2" algn="just"/>
            <a:r>
              <a:rPr lang="pt-BR" sz="1800" dirty="0" err="1"/>
              <a:t>br</a:t>
            </a:r>
            <a:endParaRPr lang="pt-BR" sz="1800" dirty="0"/>
          </a:p>
          <a:p>
            <a:pPr lvl="2" algn="just"/>
            <a:r>
              <a:rPr lang="pt-BR" sz="1800" dirty="0" err="1"/>
              <a:t>button</a:t>
            </a:r>
            <a:endParaRPr lang="pt-BR" sz="1800" dirty="0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altLang="pt-BR" sz="4000" dirty="0" err="1"/>
              <a:t>Flow</a:t>
            </a:r>
            <a:r>
              <a:rPr lang="pt-BR" altLang="pt-BR" sz="4000" dirty="0"/>
              <a:t> </a:t>
            </a:r>
            <a:r>
              <a:rPr lang="pt-BR" altLang="pt-BR" sz="4000" dirty="0" err="1"/>
              <a:t>content</a:t>
            </a:r>
            <a:endParaRPr lang="pt-BR" altLang="pt-BR" sz="4000" dirty="0"/>
          </a:p>
        </p:txBody>
      </p:sp>
    </p:spTree>
    <p:extLst>
      <p:ext uri="{BB962C8B-B14F-4D97-AF65-F5344CB8AC3E}">
        <p14:creationId xmlns:p14="http://schemas.microsoft.com/office/powerpoint/2010/main" val="535037540"/>
      </p:ext>
    </p:extLst>
  </p:cSld>
  <p:clrMapOvr>
    <a:masterClrMapping/>
  </p:clrMapOvr>
  <p:transition>
    <p:blinds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2562B83-35E0-4E55-B9E8-5055F1500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lvl="2" algn="just"/>
            <a:r>
              <a:rPr lang="pt-BR" sz="2000" dirty="0" err="1"/>
              <a:t>canvas</a:t>
            </a:r>
            <a:endParaRPr lang="pt-BR" sz="2000" dirty="0"/>
          </a:p>
          <a:p>
            <a:pPr lvl="2" algn="just"/>
            <a:r>
              <a:rPr lang="pt-BR" sz="2000" dirty="0"/>
              <a:t>cite</a:t>
            </a:r>
          </a:p>
          <a:p>
            <a:pPr lvl="2" algn="just"/>
            <a:r>
              <a:rPr lang="pt-BR" sz="2000" dirty="0" err="1"/>
              <a:t>code</a:t>
            </a:r>
            <a:endParaRPr lang="pt-BR" sz="2000" dirty="0"/>
          </a:p>
          <a:p>
            <a:pPr lvl="2" algn="just"/>
            <a:r>
              <a:rPr lang="pt-BR" sz="2000" dirty="0" err="1"/>
              <a:t>command</a:t>
            </a:r>
            <a:endParaRPr lang="pt-BR" sz="2000" dirty="0"/>
          </a:p>
          <a:p>
            <a:pPr lvl="2" algn="just"/>
            <a:r>
              <a:rPr lang="pt-BR" sz="2000" dirty="0" err="1"/>
              <a:t>datalist</a:t>
            </a:r>
            <a:endParaRPr lang="pt-BR" sz="2000" dirty="0"/>
          </a:p>
          <a:p>
            <a:pPr lvl="2" algn="just"/>
            <a:r>
              <a:rPr lang="pt-BR" sz="2000" dirty="0" err="1"/>
              <a:t>del</a:t>
            </a:r>
            <a:endParaRPr lang="pt-BR" sz="2000" dirty="0"/>
          </a:p>
          <a:p>
            <a:pPr lvl="2" algn="just"/>
            <a:r>
              <a:rPr lang="pt-BR" sz="2000" dirty="0" err="1"/>
              <a:t>details</a:t>
            </a:r>
            <a:endParaRPr lang="pt-BR" sz="2000" dirty="0"/>
          </a:p>
          <a:p>
            <a:pPr lvl="2" algn="just"/>
            <a:r>
              <a:rPr lang="pt-BR" sz="2000" dirty="0" err="1"/>
              <a:t>dfn</a:t>
            </a:r>
            <a:endParaRPr lang="pt-BR" sz="2000" dirty="0"/>
          </a:p>
          <a:p>
            <a:pPr lvl="2" algn="just"/>
            <a:r>
              <a:rPr lang="pt-BR" sz="2000" dirty="0" err="1"/>
              <a:t>div</a:t>
            </a:r>
            <a:endParaRPr lang="pt-BR" sz="2000" dirty="0"/>
          </a:p>
          <a:p>
            <a:pPr lvl="2" algn="just"/>
            <a:r>
              <a:rPr lang="pt-BR" sz="2000" dirty="0"/>
              <a:t>dl</a:t>
            </a:r>
          </a:p>
          <a:p>
            <a:pPr lvl="2" algn="just"/>
            <a:r>
              <a:rPr lang="pt-BR" sz="2000" dirty="0"/>
              <a:t>em</a:t>
            </a:r>
          </a:p>
          <a:p>
            <a:pPr lvl="2" algn="just"/>
            <a:r>
              <a:rPr lang="pt-BR" sz="2000" dirty="0" err="1"/>
              <a:t>embed</a:t>
            </a:r>
            <a:endParaRPr lang="pt-BR" sz="2000" dirty="0"/>
          </a:p>
          <a:p>
            <a:pPr lvl="2" algn="just"/>
            <a:r>
              <a:rPr lang="pt-BR" sz="2000" dirty="0" err="1"/>
              <a:t>fieldset</a:t>
            </a:r>
            <a:endParaRPr lang="pt-BR" sz="2000" dirty="0"/>
          </a:p>
          <a:p>
            <a:pPr lvl="2" algn="just"/>
            <a:r>
              <a:rPr lang="pt-BR" sz="2000" dirty="0"/>
              <a:t>figure</a:t>
            </a:r>
          </a:p>
          <a:p>
            <a:pPr lvl="2" algn="just"/>
            <a:r>
              <a:rPr lang="pt-BR" sz="2000" dirty="0" err="1"/>
              <a:t>footer</a:t>
            </a:r>
            <a:endParaRPr lang="pt-BR" sz="2000" dirty="0"/>
          </a:p>
          <a:p>
            <a:pPr lvl="2" algn="just"/>
            <a:r>
              <a:rPr lang="pt-BR" sz="2000" dirty="0" err="1"/>
              <a:t>form</a:t>
            </a:r>
            <a:endParaRPr lang="pt-BR" sz="2000" dirty="0"/>
          </a:p>
          <a:p>
            <a:pPr lvl="2" algn="just"/>
            <a:r>
              <a:rPr lang="pt-BR" sz="2000" dirty="0"/>
              <a:t>h1</a:t>
            </a:r>
          </a:p>
          <a:p>
            <a:pPr lvl="2" algn="just"/>
            <a:r>
              <a:rPr lang="pt-BR" sz="2000" dirty="0"/>
              <a:t>h2</a:t>
            </a:r>
          </a:p>
          <a:p>
            <a:pPr lvl="2" algn="just"/>
            <a:r>
              <a:rPr lang="pt-BR" sz="2000" dirty="0"/>
              <a:t>h3</a:t>
            </a:r>
          </a:p>
          <a:p>
            <a:pPr lvl="2" algn="just"/>
            <a:r>
              <a:rPr lang="pt-BR" sz="2000" dirty="0"/>
              <a:t>h4</a:t>
            </a:r>
          </a:p>
          <a:p>
            <a:pPr lvl="2" algn="just"/>
            <a:r>
              <a:rPr lang="pt-BR" sz="2000" dirty="0"/>
              <a:t>h5</a:t>
            </a:r>
          </a:p>
          <a:p>
            <a:pPr lvl="2" algn="just"/>
            <a:r>
              <a:rPr lang="pt-BR" sz="2000" dirty="0"/>
              <a:t>h6</a:t>
            </a:r>
          </a:p>
          <a:p>
            <a:pPr lvl="2" algn="just"/>
            <a:r>
              <a:rPr lang="pt-BR" sz="2000" dirty="0"/>
              <a:t>header</a:t>
            </a:r>
          </a:p>
          <a:p>
            <a:pPr lvl="2" algn="just"/>
            <a:r>
              <a:rPr lang="pt-BR" sz="2000" dirty="0" err="1"/>
              <a:t>hgroup</a:t>
            </a:r>
            <a:endParaRPr lang="pt-BR" sz="2000" dirty="0"/>
          </a:p>
          <a:p>
            <a:pPr lvl="2" algn="just"/>
            <a:r>
              <a:rPr lang="pt-BR" sz="2000" dirty="0" err="1"/>
              <a:t>hr</a:t>
            </a:r>
            <a:endParaRPr lang="pt-BR" sz="2000" dirty="0"/>
          </a:p>
          <a:p>
            <a:pPr lvl="2" algn="just"/>
            <a:r>
              <a:rPr lang="pt-BR" sz="2000" dirty="0"/>
              <a:t>i</a:t>
            </a:r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altLang="pt-BR" sz="4000" dirty="0" err="1"/>
              <a:t>Flow</a:t>
            </a:r>
            <a:r>
              <a:rPr lang="pt-BR" altLang="pt-BR" sz="4000" dirty="0"/>
              <a:t> </a:t>
            </a:r>
            <a:r>
              <a:rPr lang="pt-BR" altLang="pt-BR" sz="4000" dirty="0" err="1"/>
              <a:t>content</a:t>
            </a:r>
            <a:endParaRPr lang="pt-BR" altLang="pt-BR" sz="4000" dirty="0"/>
          </a:p>
        </p:txBody>
      </p:sp>
    </p:spTree>
    <p:extLst>
      <p:ext uri="{BB962C8B-B14F-4D97-AF65-F5344CB8AC3E}">
        <p14:creationId xmlns:p14="http://schemas.microsoft.com/office/powerpoint/2010/main" val="1574561309"/>
      </p:ext>
    </p:extLst>
  </p:cSld>
  <p:clrMapOvr>
    <a:masterClrMapping/>
  </p:clrMapOvr>
  <p:transition>
    <p:blinds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2562B83-35E0-4E55-B9E8-5055F1500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lvl="2" algn="just"/>
            <a:r>
              <a:rPr lang="pt-BR" sz="2000" dirty="0" err="1"/>
              <a:t>iframe</a:t>
            </a:r>
            <a:endParaRPr lang="pt-BR" sz="2000" dirty="0"/>
          </a:p>
          <a:p>
            <a:pPr lvl="2" algn="just"/>
            <a:r>
              <a:rPr lang="pt-BR" sz="2000" dirty="0" err="1"/>
              <a:t>img</a:t>
            </a:r>
            <a:endParaRPr lang="pt-BR" sz="2000" dirty="0"/>
          </a:p>
          <a:p>
            <a:pPr lvl="2" algn="just"/>
            <a:r>
              <a:rPr lang="pt-BR" sz="2000" dirty="0"/>
              <a:t>Input</a:t>
            </a:r>
          </a:p>
          <a:p>
            <a:pPr lvl="2" algn="just"/>
            <a:r>
              <a:rPr lang="pt-BR" sz="2000" dirty="0" err="1"/>
              <a:t>ins</a:t>
            </a:r>
            <a:endParaRPr lang="pt-BR" sz="2000" dirty="0"/>
          </a:p>
          <a:p>
            <a:pPr lvl="2" algn="just"/>
            <a:r>
              <a:rPr lang="pt-BR" sz="2000" dirty="0" err="1"/>
              <a:t>kbd</a:t>
            </a:r>
            <a:endParaRPr lang="pt-BR" sz="2000" dirty="0"/>
          </a:p>
          <a:p>
            <a:pPr lvl="2" algn="just"/>
            <a:r>
              <a:rPr lang="pt-BR" sz="2000" dirty="0" err="1"/>
              <a:t>keygen</a:t>
            </a:r>
            <a:endParaRPr lang="pt-BR" sz="2000" dirty="0"/>
          </a:p>
          <a:p>
            <a:pPr lvl="2" algn="just"/>
            <a:r>
              <a:rPr lang="pt-BR" sz="2000" dirty="0" err="1"/>
              <a:t>label</a:t>
            </a:r>
            <a:endParaRPr lang="pt-BR" sz="2000" dirty="0"/>
          </a:p>
          <a:p>
            <a:pPr lvl="2" algn="just"/>
            <a:r>
              <a:rPr lang="pt-BR" sz="2000" dirty="0"/>
              <a:t>link (Se o atributo </a:t>
            </a:r>
            <a:r>
              <a:rPr lang="pt-BR" sz="2000" dirty="0" err="1"/>
              <a:t>itemprop</a:t>
            </a:r>
            <a:r>
              <a:rPr lang="pt-BR" sz="2000" dirty="0"/>
              <a:t> for utilizado)</a:t>
            </a:r>
          </a:p>
          <a:p>
            <a:pPr lvl="2" algn="just"/>
            <a:r>
              <a:rPr lang="pt-BR" sz="2000" dirty="0" err="1"/>
              <a:t>map</a:t>
            </a:r>
            <a:endParaRPr lang="pt-BR" sz="2000" dirty="0"/>
          </a:p>
          <a:p>
            <a:pPr lvl="2" algn="just"/>
            <a:r>
              <a:rPr lang="pt-BR" sz="2000" dirty="0" err="1"/>
              <a:t>mark</a:t>
            </a:r>
            <a:endParaRPr lang="pt-BR" sz="2000" dirty="0"/>
          </a:p>
          <a:p>
            <a:pPr lvl="2" algn="just"/>
            <a:r>
              <a:rPr lang="pt-BR" sz="2000" dirty="0" err="1"/>
              <a:t>math</a:t>
            </a:r>
            <a:endParaRPr lang="pt-BR" sz="2000" dirty="0"/>
          </a:p>
          <a:p>
            <a:pPr lvl="2" algn="just"/>
            <a:r>
              <a:rPr lang="pt-BR" sz="2000" dirty="0"/>
              <a:t>menu</a:t>
            </a:r>
          </a:p>
          <a:p>
            <a:pPr lvl="2" algn="just"/>
            <a:r>
              <a:rPr lang="pt-BR" sz="2000" dirty="0"/>
              <a:t>meta (Se o atributo </a:t>
            </a:r>
            <a:r>
              <a:rPr lang="pt-BR" sz="2000" dirty="0" err="1"/>
              <a:t>itemprop</a:t>
            </a:r>
            <a:r>
              <a:rPr lang="pt-BR" sz="2000" dirty="0"/>
              <a:t> for utilizado)</a:t>
            </a:r>
          </a:p>
          <a:p>
            <a:pPr lvl="2" algn="just"/>
            <a:r>
              <a:rPr lang="pt-BR" sz="2000" dirty="0"/>
              <a:t>meter</a:t>
            </a:r>
          </a:p>
          <a:p>
            <a:pPr lvl="2" algn="just"/>
            <a:r>
              <a:rPr lang="pt-BR" sz="2000" dirty="0" err="1"/>
              <a:t>nav</a:t>
            </a:r>
            <a:endParaRPr lang="pt-BR" sz="2000" dirty="0"/>
          </a:p>
          <a:p>
            <a:pPr lvl="2" algn="just"/>
            <a:r>
              <a:rPr lang="pt-BR" sz="2000" dirty="0" err="1"/>
              <a:t>noscript</a:t>
            </a:r>
            <a:endParaRPr lang="pt-BR" sz="2000" dirty="0"/>
          </a:p>
          <a:p>
            <a:pPr lvl="2" algn="just"/>
            <a:r>
              <a:rPr lang="pt-BR" sz="2000" dirty="0" err="1"/>
              <a:t>object</a:t>
            </a:r>
            <a:endParaRPr lang="pt-BR" sz="2000" dirty="0"/>
          </a:p>
          <a:p>
            <a:pPr lvl="2" algn="just"/>
            <a:r>
              <a:rPr lang="pt-BR" sz="2000" dirty="0" err="1"/>
              <a:t>ol</a:t>
            </a:r>
            <a:endParaRPr lang="pt-BR" sz="2000" dirty="0"/>
          </a:p>
          <a:p>
            <a:pPr lvl="2" algn="just"/>
            <a:r>
              <a:rPr lang="en-US" sz="2000" dirty="0"/>
              <a:t>output</a:t>
            </a:r>
          </a:p>
          <a:p>
            <a:pPr lvl="2" algn="just"/>
            <a:r>
              <a:rPr lang="en-US" sz="2000" dirty="0"/>
              <a:t>p</a:t>
            </a:r>
          </a:p>
          <a:p>
            <a:pPr lvl="2" algn="just"/>
            <a:r>
              <a:rPr lang="en-US" sz="2000" dirty="0"/>
              <a:t>pre</a:t>
            </a:r>
          </a:p>
          <a:p>
            <a:pPr lvl="2" algn="just"/>
            <a:r>
              <a:rPr lang="en-US" sz="2000" dirty="0"/>
              <a:t>progress</a:t>
            </a:r>
          </a:p>
          <a:p>
            <a:pPr lvl="2" algn="just"/>
            <a:r>
              <a:rPr lang="en-US" sz="2000" dirty="0"/>
              <a:t>q</a:t>
            </a:r>
          </a:p>
          <a:p>
            <a:pPr lvl="2" algn="just"/>
            <a:r>
              <a:rPr lang="en-US" sz="2000" dirty="0"/>
              <a:t>ruby</a:t>
            </a:r>
            <a:endParaRPr lang="pt-BR" sz="2000" dirty="0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altLang="pt-BR" sz="4000" dirty="0" err="1"/>
              <a:t>Flow</a:t>
            </a:r>
            <a:r>
              <a:rPr lang="pt-BR" altLang="pt-BR" sz="4000" dirty="0"/>
              <a:t> </a:t>
            </a:r>
            <a:r>
              <a:rPr lang="pt-BR" altLang="pt-BR" sz="4000" dirty="0" err="1"/>
              <a:t>content</a:t>
            </a:r>
            <a:endParaRPr lang="pt-BR" altLang="pt-BR" sz="4000" dirty="0"/>
          </a:p>
        </p:txBody>
      </p:sp>
    </p:spTree>
    <p:extLst>
      <p:ext uri="{BB962C8B-B14F-4D97-AF65-F5344CB8AC3E}">
        <p14:creationId xmlns:p14="http://schemas.microsoft.com/office/powerpoint/2010/main" val="158616333"/>
      </p:ext>
    </p:extLst>
  </p:cSld>
  <p:clrMapOvr>
    <a:masterClrMapping/>
  </p:clrMapOvr>
  <p:transition>
    <p:blinds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2562B83-35E0-4E55-B9E8-5055F1500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lvl="2" algn="just"/>
            <a:r>
              <a:rPr lang="pt-BR" sz="2000" dirty="0" err="1"/>
              <a:t>samp</a:t>
            </a:r>
            <a:endParaRPr lang="pt-BR" sz="2000" dirty="0"/>
          </a:p>
          <a:p>
            <a:pPr lvl="2" algn="just"/>
            <a:r>
              <a:rPr lang="pt-BR" sz="2000" dirty="0"/>
              <a:t>script</a:t>
            </a:r>
          </a:p>
          <a:p>
            <a:pPr lvl="2" algn="just"/>
            <a:r>
              <a:rPr lang="pt-BR" sz="2000" dirty="0" err="1"/>
              <a:t>section</a:t>
            </a:r>
            <a:endParaRPr lang="pt-BR" sz="2000" dirty="0"/>
          </a:p>
          <a:p>
            <a:pPr lvl="2" algn="just"/>
            <a:r>
              <a:rPr lang="pt-BR" sz="2000" dirty="0" err="1"/>
              <a:t>select</a:t>
            </a:r>
            <a:endParaRPr lang="pt-BR" sz="2000" dirty="0"/>
          </a:p>
          <a:p>
            <a:pPr lvl="2" algn="just"/>
            <a:r>
              <a:rPr lang="pt-BR" sz="2000" dirty="0" err="1"/>
              <a:t>small</a:t>
            </a:r>
            <a:endParaRPr lang="pt-BR" sz="2000" dirty="0"/>
          </a:p>
          <a:p>
            <a:pPr lvl="2" algn="just"/>
            <a:r>
              <a:rPr lang="pt-BR" sz="2000" dirty="0" err="1"/>
              <a:t>span</a:t>
            </a:r>
            <a:endParaRPr lang="pt-BR" sz="2000" dirty="0"/>
          </a:p>
          <a:p>
            <a:pPr lvl="2" algn="just"/>
            <a:r>
              <a:rPr lang="pt-BR" sz="2000" dirty="0" err="1"/>
              <a:t>strong</a:t>
            </a:r>
            <a:endParaRPr lang="pt-BR" sz="2000" dirty="0"/>
          </a:p>
          <a:p>
            <a:pPr lvl="2" algn="just"/>
            <a:r>
              <a:rPr lang="pt-BR" sz="2000" dirty="0" err="1"/>
              <a:t>style</a:t>
            </a:r>
            <a:r>
              <a:rPr lang="pt-BR" sz="2000" dirty="0"/>
              <a:t> (Se o atributo </a:t>
            </a:r>
            <a:r>
              <a:rPr lang="pt-BR" sz="2000" dirty="0" err="1"/>
              <a:t>scoped</a:t>
            </a:r>
            <a:r>
              <a:rPr lang="pt-BR" sz="2000" dirty="0"/>
              <a:t> for utilizado)</a:t>
            </a:r>
          </a:p>
          <a:p>
            <a:pPr lvl="2" algn="just"/>
            <a:r>
              <a:rPr lang="pt-BR" sz="2000" dirty="0"/>
              <a:t>sub</a:t>
            </a:r>
          </a:p>
          <a:p>
            <a:pPr lvl="2" algn="just"/>
            <a:r>
              <a:rPr lang="pt-BR" sz="2000" dirty="0" err="1"/>
              <a:t>sup</a:t>
            </a:r>
            <a:endParaRPr lang="pt-BR" sz="2000" dirty="0"/>
          </a:p>
          <a:p>
            <a:pPr lvl="2" algn="just"/>
            <a:r>
              <a:rPr lang="pt-BR" sz="2000" dirty="0"/>
              <a:t>svg</a:t>
            </a:r>
          </a:p>
          <a:p>
            <a:pPr lvl="2" algn="just"/>
            <a:r>
              <a:rPr lang="pt-BR" sz="2000" dirty="0" err="1"/>
              <a:t>table</a:t>
            </a:r>
            <a:endParaRPr lang="pt-BR" sz="2000" dirty="0"/>
          </a:p>
          <a:p>
            <a:pPr lvl="2" algn="just"/>
            <a:r>
              <a:rPr lang="pt-BR" sz="2000" dirty="0" err="1"/>
              <a:t>textarea</a:t>
            </a:r>
            <a:endParaRPr lang="pt-BR" sz="2000" dirty="0"/>
          </a:p>
          <a:p>
            <a:pPr lvl="2" algn="just"/>
            <a:r>
              <a:rPr lang="pt-BR" sz="2000" dirty="0"/>
              <a:t>time</a:t>
            </a:r>
          </a:p>
          <a:p>
            <a:pPr lvl="2" algn="just"/>
            <a:r>
              <a:rPr lang="pt-BR" sz="2000" dirty="0" err="1"/>
              <a:t>ul</a:t>
            </a:r>
            <a:endParaRPr lang="pt-BR" sz="2000" dirty="0"/>
          </a:p>
          <a:p>
            <a:pPr lvl="2" algn="just"/>
            <a:r>
              <a:rPr lang="pt-BR" sz="2000" dirty="0"/>
              <a:t>var</a:t>
            </a:r>
          </a:p>
          <a:p>
            <a:pPr lvl="2" algn="just"/>
            <a:r>
              <a:rPr lang="pt-BR" sz="2000" dirty="0" err="1"/>
              <a:t>video</a:t>
            </a:r>
            <a:endParaRPr lang="pt-BR" sz="2000" dirty="0"/>
          </a:p>
          <a:p>
            <a:pPr lvl="2" algn="just"/>
            <a:r>
              <a:rPr lang="pt-BR" sz="2000" dirty="0" err="1"/>
              <a:t>wbr</a:t>
            </a:r>
            <a:endParaRPr lang="pt-BR" sz="2000" dirty="0"/>
          </a:p>
          <a:p>
            <a:pPr lvl="2" algn="just"/>
            <a:r>
              <a:rPr lang="pt-BR" sz="2000" dirty="0" err="1"/>
              <a:t>text</a:t>
            </a:r>
            <a:endParaRPr lang="pt-BR" sz="2000" dirty="0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altLang="pt-BR" sz="4000" dirty="0" err="1"/>
              <a:t>Flow</a:t>
            </a:r>
            <a:r>
              <a:rPr lang="pt-BR" altLang="pt-BR" sz="4000" dirty="0"/>
              <a:t> </a:t>
            </a:r>
            <a:r>
              <a:rPr lang="pt-BR" altLang="pt-BR" sz="4000" dirty="0" err="1"/>
              <a:t>content</a:t>
            </a:r>
            <a:endParaRPr lang="pt-BR" altLang="pt-BR" sz="4000" dirty="0"/>
          </a:p>
        </p:txBody>
      </p:sp>
    </p:spTree>
    <p:extLst>
      <p:ext uri="{BB962C8B-B14F-4D97-AF65-F5344CB8AC3E}">
        <p14:creationId xmlns:p14="http://schemas.microsoft.com/office/powerpoint/2010/main" val="1022251845"/>
      </p:ext>
    </p:extLst>
  </p:cSld>
  <p:clrMapOvr>
    <a:masterClrMapping/>
  </p:clrMapOvr>
  <p:transition>
    <p:blinds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2562B83-35E0-4E55-B9E8-5055F1500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Autofit/>
          </a:bodyPr>
          <a:lstStyle/>
          <a:p>
            <a:pPr algn="just"/>
            <a:r>
              <a:rPr lang="pt-BR" sz="2400" dirty="0"/>
              <a:t>Estes elementos definem um grupo de cabeçalhos e rodapés. Basicamente são elementos que juntam grupos de textos no documento.</a:t>
            </a:r>
          </a:p>
          <a:p>
            <a:pPr algn="just"/>
            <a:endParaRPr lang="pt-BR" sz="2000" dirty="0"/>
          </a:p>
          <a:p>
            <a:pPr algn="just"/>
            <a:endParaRPr lang="pt-BR" sz="2000" dirty="0"/>
          </a:p>
          <a:p>
            <a:pPr lvl="2" algn="just"/>
            <a:r>
              <a:rPr lang="pt-BR" sz="2000" dirty="0" err="1"/>
              <a:t>article</a:t>
            </a:r>
            <a:endParaRPr lang="pt-BR" sz="2000" dirty="0"/>
          </a:p>
          <a:p>
            <a:pPr lvl="2" algn="just"/>
            <a:r>
              <a:rPr lang="pt-BR" sz="2000" dirty="0" err="1"/>
              <a:t>aside</a:t>
            </a:r>
            <a:endParaRPr lang="pt-BR" sz="2000" dirty="0"/>
          </a:p>
          <a:p>
            <a:pPr lvl="2" algn="just"/>
            <a:r>
              <a:rPr lang="pt-BR" sz="2000" dirty="0" err="1"/>
              <a:t>nav</a:t>
            </a:r>
            <a:endParaRPr lang="pt-BR" sz="2000" dirty="0"/>
          </a:p>
          <a:p>
            <a:pPr lvl="2" algn="just"/>
            <a:r>
              <a:rPr lang="pt-BR" sz="2000" dirty="0" err="1"/>
              <a:t>section</a:t>
            </a:r>
            <a:endParaRPr lang="pt-BR" sz="2000" dirty="0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altLang="pt-BR" sz="4000" dirty="0" err="1"/>
              <a:t>Sectioning</a:t>
            </a:r>
            <a:r>
              <a:rPr lang="pt-BR" altLang="pt-BR" sz="4000" dirty="0"/>
              <a:t> </a:t>
            </a:r>
            <a:r>
              <a:rPr lang="pt-BR" altLang="pt-BR" sz="4000" dirty="0" err="1"/>
              <a:t>content</a:t>
            </a:r>
            <a:endParaRPr lang="pt-BR" altLang="pt-BR" sz="4000" dirty="0"/>
          </a:p>
        </p:txBody>
      </p:sp>
    </p:spTree>
    <p:extLst>
      <p:ext uri="{BB962C8B-B14F-4D97-AF65-F5344CB8AC3E}">
        <p14:creationId xmlns:p14="http://schemas.microsoft.com/office/powerpoint/2010/main" val="2254210236"/>
      </p:ext>
    </p:extLst>
  </p:cSld>
  <p:clrMapOvr>
    <a:masterClrMapping/>
  </p:clrMapOvr>
  <p:transition>
    <p:blinds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2562B83-35E0-4E55-B9E8-5055F1500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Autofit/>
          </a:bodyPr>
          <a:lstStyle/>
          <a:p>
            <a:pPr algn="just"/>
            <a:r>
              <a:rPr lang="pt-BR" sz="2400" dirty="0"/>
              <a:t>Os elementos da categoria </a:t>
            </a:r>
            <a:r>
              <a:rPr lang="pt-BR" sz="2400" dirty="0" err="1"/>
              <a:t>Heading</a:t>
            </a:r>
            <a:r>
              <a:rPr lang="pt-BR" sz="2400" dirty="0"/>
              <a:t> definem uma seção de cabeçalhos, que podem estar contidos em um elemento na categoria </a:t>
            </a:r>
            <a:r>
              <a:rPr lang="pt-BR" sz="2400" dirty="0" err="1"/>
              <a:t>Sectioning</a:t>
            </a:r>
            <a:r>
              <a:rPr lang="pt-BR" sz="2400" dirty="0"/>
              <a:t>.</a:t>
            </a:r>
          </a:p>
          <a:p>
            <a:pPr algn="just"/>
            <a:endParaRPr lang="pt-BR" sz="2000" dirty="0"/>
          </a:p>
          <a:p>
            <a:pPr lvl="2" algn="just"/>
            <a:r>
              <a:rPr lang="pt-BR" sz="2000" dirty="0"/>
              <a:t>h1</a:t>
            </a:r>
          </a:p>
          <a:p>
            <a:pPr lvl="2" algn="just"/>
            <a:r>
              <a:rPr lang="pt-BR" sz="2000" dirty="0"/>
              <a:t>h2</a:t>
            </a:r>
          </a:p>
          <a:p>
            <a:pPr lvl="2" algn="just"/>
            <a:r>
              <a:rPr lang="pt-BR" sz="2000" dirty="0"/>
              <a:t>h3</a:t>
            </a:r>
          </a:p>
          <a:p>
            <a:pPr lvl="2" algn="just"/>
            <a:r>
              <a:rPr lang="pt-BR" sz="2000" dirty="0"/>
              <a:t>h4</a:t>
            </a:r>
          </a:p>
          <a:p>
            <a:pPr lvl="2" algn="just"/>
            <a:r>
              <a:rPr lang="pt-BR" sz="2000" dirty="0"/>
              <a:t>h5</a:t>
            </a:r>
          </a:p>
          <a:p>
            <a:pPr lvl="2" algn="just"/>
            <a:r>
              <a:rPr lang="pt-BR" sz="2000" dirty="0"/>
              <a:t>h6</a:t>
            </a:r>
          </a:p>
          <a:p>
            <a:pPr lvl="2" algn="just"/>
            <a:r>
              <a:rPr lang="pt-BR" sz="2000" dirty="0" err="1"/>
              <a:t>hgroup</a:t>
            </a:r>
            <a:endParaRPr lang="pt-BR" sz="2000" dirty="0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altLang="pt-BR" sz="4000" dirty="0" err="1"/>
              <a:t>Heading</a:t>
            </a:r>
            <a:r>
              <a:rPr lang="pt-BR" altLang="pt-BR" sz="4000" dirty="0"/>
              <a:t> </a:t>
            </a:r>
            <a:r>
              <a:rPr lang="pt-BR" altLang="pt-BR" sz="4000" dirty="0" err="1"/>
              <a:t>content</a:t>
            </a:r>
            <a:endParaRPr lang="pt-BR" altLang="pt-BR" sz="4000" dirty="0"/>
          </a:p>
        </p:txBody>
      </p:sp>
    </p:spTree>
    <p:extLst>
      <p:ext uri="{BB962C8B-B14F-4D97-AF65-F5344CB8AC3E}">
        <p14:creationId xmlns:p14="http://schemas.microsoft.com/office/powerpoint/2010/main" val="1669548161"/>
      </p:ext>
    </p:extLst>
  </p:cSld>
  <p:clrMapOvr>
    <a:masterClrMapping/>
  </p:clrMapOvr>
  <p:transition>
    <p:blinds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5BC0EDAA-AE2F-4A71-9B15-2B8EFE9BFDF6}"/>
              </a:ext>
            </a:extLst>
          </p:cNvPr>
          <p:cNvSpPr/>
          <p:nvPr/>
        </p:nvSpPr>
        <p:spPr>
          <a:xfrm>
            <a:off x="0" y="1525"/>
            <a:ext cx="12192000" cy="152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ECA0B4A-85A6-4B60-A5F7-BEFBC2501A4E}"/>
              </a:ext>
            </a:extLst>
          </p:cNvPr>
          <p:cNvSpPr/>
          <p:nvPr/>
        </p:nvSpPr>
        <p:spPr>
          <a:xfrm>
            <a:off x="0" y="5334000"/>
            <a:ext cx="12192000" cy="152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5" name="Título 42">
            <a:extLst>
              <a:ext uri="{FF2B5EF4-FFF2-40B4-BE49-F238E27FC236}">
                <a16:creationId xmlns:a16="http://schemas.microsoft.com/office/drawing/2014/main" id="{553DC8FA-E239-45CF-8600-6BF99DF6B885}"/>
              </a:ext>
            </a:extLst>
          </p:cNvPr>
          <p:cNvSpPr>
            <a:spLocks noGrp="1"/>
          </p:cNvSpPr>
          <p:nvPr/>
        </p:nvSpPr>
        <p:spPr>
          <a:xfrm>
            <a:off x="0" y="1524000"/>
            <a:ext cx="2958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2014</a:t>
            </a:r>
          </a:p>
        </p:txBody>
      </p:sp>
      <p:pic>
        <p:nvPicPr>
          <p:cNvPr id="6" name="Picture 6" descr="ATIVA TS | LinkedIn">
            <a:extLst>
              <a:ext uri="{FF2B5EF4-FFF2-40B4-BE49-F238E27FC236}">
                <a16:creationId xmlns:a16="http://schemas.microsoft.com/office/drawing/2014/main" id="{A66F2FDF-3674-4067-BA66-3A9ECCC73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4" y="5382295"/>
            <a:ext cx="1358352" cy="13583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ewlett Packard Enterprise – Wikipédia, a enciclopédia livre">
            <a:extLst>
              <a:ext uri="{FF2B5EF4-FFF2-40B4-BE49-F238E27FC236}">
                <a16:creationId xmlns:a16="http://schemas.microsoft.com/office/drawing/2014/main" id="{899C0037-2CC9-4616-9FC7-0B33C1573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640" y="5638246"/>
            <a:ext cx="2019363" cy="84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Como é trabalhar na empresa HP | 99jobs.com">
            <a:extLst>
              <a:ext uri="{FF2B5EF4-FFF2-40B4-BE49-F238E27FC236}">
                <a16:creationId xmlns:a16="http://schemas.microsoft.com/office/drawing/2014/main" id="{3134BB8E-D0F1-44D0-A5C0-6AC065FEC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344" y="5513417"/>
            <a:ext cx="1096108" cy="109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8" descr="Embratel vai guardar nas nuvens dados de doze órgãos do o governo federal">
            <a:extLst>
              <a:ext uri="{FF2B5EF4-FFF2-40B4-BE49-F238E27FC236}">
                <a16:creationId xmlns:a16="http://schemas.microsoft.com/office/drawing/2014/main" id="{D22CB08E-3720-4530-9309-213038FC40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1" t="17598" r="20218" b="27658"/>
          <a:stretch/>
        </p:blipFill>
        <p:spPr bwMode="auto">
          <a:xfrm>
            <a:off x="7056191" y="5539459"/>
            <a:ext cx="2290074" cy="104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0" descr="Renegociação Itaú: Acordo de dívida 100% Online | Serasa">
            <a:extLst>
              <a:ext uri="{FF2B5EF4-FFF2-40B4-BE49-F238E27FC236}">
                <a16:creationId xmlns:a16="http://schemas.microsoft.com/office/drawing/2014/main" id="{5109BF6C-11DA-4B9B-9384-AC0A4E029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1453" y="5373045"/>
            <a:ext cx="1835803" cy="137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FHO tem vagas para Programa de Transferência Universitária 2018 - Portal  Expressão">
            <a:extLst>
              <a:ext uri="{FF2B5EF4-FFF2-40B4-BE49-F238E27FC236}">
                <a16:creationId xmlns:a16="http://schemas.microsoft.com/office/drawing/2014/main" id="{10AFC5BD-8956-48F4-BB08-27637C8BC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436" y="297347"/>
            <a:ext cx="1733797" cy="880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4" descr="Etec Pedro Ferreira Alves - Home | Facebook">
            <a:extLst>
              <a:ext uri="{FF2B5EF4-FFF2-40B4-BE49-F238E27FC236}">
                <a16:creationId xmlns:a16="http://schemas.microsoft.com/office/drawing/2014/main" id="{D2E82935-E55B-4A5C-9193-6AB31056C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4" y="203526"/>
            <a:ext cx="1072627" cy="106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6" descr="Lista de Cursos de Centro Universitário Metrocamp Wyden (UniMetrocamp  Wyden) | Aprimoramente - Guia de Educação">
            <a:extLst>
              <a:ext uri="{FF2B5EF4-FFF2-40B4-BE49-F238E27FC236}">
                <a16:creationId xmlns:a16="http://schemas.microsoft.com/office/drawing/2014/main" id="{0CBAA924-5B48-48A0-B78D-3636DEEB2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114" y="34182"/>
            <a:ext cx="1457159" cy="145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8" descr="Fundação Getúlio Vargas (FGV) - História, cursos, importância - InfoEscola">
            <a:extLst>
              <a:ext uri="{FF2B5EF4-FFF2-40B4-BE49-F238E27FC236}">
                <a16:creationId xmlns:a16="http://schemas.microsoft.com/office/drawing/2014/main" id="{8667BB91-B88A-4925-AF66-865D7ED12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1277" y="242156"/>
            <a:ext cx="990600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0" descr="PUCRS">
            <a:extLst>
              <a:ext uri="{FF2B5EF4-FFF2-40B4-BE49-F238E27FC236}">
                <a16:creationId xmlns:a16="http://schemas.microsoft.com/office/drawing/2014/main" id="{46C2ACAA-386C-4136-8941-8901D8259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881" y="282483"/>
            <a:ext cx="2142315" cy="90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333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2562B83-35E0-4E55-B9E8-5055F1500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Autofit/>
          </a:bodyPr>
          <a:lstStyle/>
          <a:p>
            <a:pPr algn="just"/>
            <a:r>
              <a:rPr lang="pt-BR" sz="2000" dirty="0"/>
              <a:t>Fazem parte desta categoria elementos que marcam o texto do documento, bem como os elementos que marcam este texto dentro do elemento de parágrafo.</a:t>
            </a:r>
          </a:p>
          <a:p>
            <a:pPr lvl="2" algn="just"/>
            <a:r>
              <a:rPr lang="pt-BR" sz="1800" dirty="0"/>
              <a:t>a</a:t>
            </a:r>
          </a:p>
          <a:p>
            <a:pPr lvl="2" algn="just"/>
            <a:r>
              <a:rPr lang="pt-BR" sz="1800" dirty="0" err="1"/>
              <a:t>abbr</a:t>
            </a:r>
            <a:endParaRPr lang="pt-BR" sz="1800" dirty="0"/>
          </a:p>
          <a:p>
            <a:pPr lvl="2" algn="just"/>
            <a:r>
              <a:rPr lang="pt-BR" sz="1800" dirty="0" err="1"/>
              <a:t>area</a:t>
            </a:r>
            <a:r>
              <a:rPr lang="pt-BR" sz="1800" dirty="0"/>
              <a:t> (se ele for descendente de um elemento de mapa)</a:t>
            </a:r>
          </a:p>
          <a:p>
            <a:pPr lvl="2" algn="just"/>
            <a:r>
              <a:rPr lang="pt-BR" sz="1800" dirty="0" err="1"/>
              <a:t>audio</a:t>
            </a:r>
            <a:endParaRPr lang="pt-BR" sz="1800" dirty="0"/>
          </a:p>
          <a:p>
            <a:pPr lvl="2" algn="just"/>
            <a:r>
              <a:rPr lang="pt-BR" sz="1800" dirty="0"/>
              <a:t>b</a:t>
            </a:r>
          </a:p>
          <a:p>
            <a:pPr lvl="2" algn="just"/>
            <a:r>
              <a:rPr lang="pt-BR" sz="1800" dirty="0" err="1"/>
              <a:t>bdo</a:t>
            </a:r>
            <a:endParaRPr lang="pt-BR" sz="1800" dirty="0"/>
          </a:p>
          <a:p>
            <a:pPr lvl="2" algn="just"/>
            <a:r>
              <a:rPr lang="pt-BR" sz="1800" dirty="0" err="1"/>
              <a:t>br</a:t>
            </a:r>
            <a:endParaRPr lang="pt-BR" sz="1800" dirty="0"/>
          </a:p>
          <a:p>
            <a:pPr lvl="2" algn="just"/>
            <a:r>
              <a:rPr lang="pt-BR" sz="1800" dirty="0" err="1"/>
              <a:t>button</a:t>
            </a:r>
            <a:endParaRPr lang="pt-BR" sz="1800" dirty="0"/>
          </a:p>
          <a:p>
            <a:pPr lvl="2" algn="just"/>
            <a:r>
              <a:rPr lang="pt-BR" sz="1800" dirty="0" err="1"/>
              <a:t>canvas</a:t>
            </a:r>
            <a:endParaRPr lang="pt-BR" sz="1800" dirty="0"/>
          </a:p>
          <a:p>
            <a:pPr lvl="2" algn="just"/>
            <a:r>
              <a:rPr lang="pt-BR" sz="1800" dirty="0"/>
              <a:t>cite</a:t>
            </a:r>
          </a:p>
          <a:p>
            <a:pPr lvl="2" algn="just"/>
            <a:r>
              <a:rPr lang="pt-BR" sz="1800" dirty="0" err="1"/>
              <a:t>code</a:t>
            </a:r>
            <a:endParaRPr lang="pt-BR" sz="1800" dirty="0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altLang="pt-BR" sz="4000" dirty="0" err="1"/>
              <a:t>Phrasing</a:t>
            </a:r>
            <a:r>
              <a:rPr lang="pt-BR" altLang="pt-BR" sz="4000" dirty="0"/>
              <a:t> </a:t>
            </a:r>
            <a:r>
              <a:rPr lang="pt-BR" altLang="pt-BR" sz="4000" dirty="0" err="1"/>
              <a:t>content</a:t>
            </a:r>
            <a:endParaRPr lang="pt-BR" altLang="pt-BR" sz="4000" dirty="0"/>
          </a:p>
        </p:txBody>
      </p:sp>
    </p:spTree>
    <p:extLst>
      <p:ext uri="{BB962C8B-B14F-4D97-AF65-F5344CB8AC3E}">
        <p14:creationId xmlns:p14="http://schemas.microsoft.com/office/powerpoint/2010/main" val="3312274010"/>
      </p:ext>
    </p:extLst>
  </p:cSld>
  <p:clrMapOvr>
    <a:masterClrMapping/>
  </p:clrMapOvr>
  <p:transition>
    <p:blinds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2562B83-35E0-4E55-B9E8-5055F1500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lvl="2" algn="just"/>
            <a:r>
              <a:rPr lang="pt-BR" sz="2000" dirty="0" err="1"/>
              <a:t>command</a:t>
            </a:r>
            <a:endParaRPr lang="pt-BR" sz="2000" dirty="0"/>
          </a:p>
          <a:p>
            <a:pPr lvl="2" algn="just"/>
            <a:r>
              <a:rPr lang="pt-BR" sz="2000" dirty="0" err="1"/>
              <a:t>datalist</a:t>
            </a:r>
            <a:endParaRPr lang="pt-BR" sz="2000" dirty="0"/>
          </a:p>
          <a:p>
            <a:pPr lvl="2" algn="just"/>
            <a:r>
              <a:rPr lang="pt-BR" sz="2000" dirty="0" err="1"/>
              <a:t>del</a:t>
            </a:r>
            <a:r>
              <a:rPr lang="pt-BR" sz="2000" dirty="0"/>
              <a:t> (se ele contiver um elemento da categoria de </a:t>
            </a:r>
            <a:r>
              <a:rPr lang="pt-BR" sz="2000" dirty="0" err="1"/>
              <a:t>Phrasing</a:t>
            </a:r>
            <a:r>
              <a:rPr lang="pt-BR" sz="2000" dirty="0"/>
              <a:t>)</a:t>
            </a:r>
          </a:p>
          <a:p>
            <a:pPr lvl="2" algn="just"/>
            <a:r>
              <a:rPr lang="pt-BR" sz="2000" dirty="0" err="1"/>
              <a:t>dfn</a:t>
            </a:r>
            <a:endParaRPr lang="pt-BR" sz="2000" dirty="0"/>
          </a:p>
          <a:p>
            <a:pPr lvl="2" algn="just"/>
            <a:r>
              <a:rPr lang="pt-BR" sz="2000" dirty="0"/>
              <a:t>em</a:t>
            </a:r>
          </a:p>
          <a:p>
            <a:pPr lvl="2" algn="just"/>
            <a:r>
              <a:rPr lang="pt-BR" sz="2000" dirty="0" err="1"/>
              <a:t>embed</a:t>
            </a:r>
            <a:endParaRPr lang="pt-BR" sz="2000" dirty="0"/>
          </a:p>
          <a:p>
            <a:pPr lvl="2" algn="just"/>
            <a:r>
              <a:rPr lang="pt-BR" sz="2000" dirty="0"/>
              <a:t>i</a:t>
            </a:r>
          </a:p>
          <a:p>
            <a:pPr lvl="2" algn="just"/>
            <a:r>
              <a:rPr lang="pt-BR" sz="2000" dirty="0" err="1"/>
              <a:t>iframe</a:t>
            </a:r>
            <a:endParaRPr lang="pt-BR" sz="2000" dirty="0"/>
          </a:p>
          <a:p>
            <a:pPr lvl="2" algn="just"/>
            <a:r>
              <a:rPr lang="pt-BR" sz="2000" dirty="0" err="1"/>
              <a:t>img</a:t>
            </a:r>
            <a:endParaRPr lang="pt-BR" sz="2000" dirty="0"/>
          </a:p>
          <a:p>
            <a:pPr lvl="2" algn="just"/>
            <a:r>
              <a:rPr lang="pt-BR" sz="2000" dirty="0"/>
              <a:t>input</a:t>
            </a:r>
          </a:p>
          <a:p>
            <a:pPr lvl="2" algn="just"/>
            <a:r>
              <a:rPr lang="pt-BR" sz="2000" dirty="0" err="1"/>
              <a:t>ins</a:t>
            </a:r>
            <a:r>
              <a:rPr lang="pt-BR" sz="2000" dirty="0"/>
              <a:t> (se ele contiver um elemento da categoria de </a:t>
            </a:r>
            <a:r>
              <a:rPr lang="pt-BR" sz="2000" dirty="0" err="1"/>
              <a:t>Phrasing</a:t>
            </a:r>
            <a:r>
              <a:rPr lang="pt-BR" sz="2000" dirty="0"/>
              <a:t>)</a:t>
            </a:r>
          </a:p>
          <a:p>
            <a:pPr lvl="2" algn="just"/>
            <a:r>
              <a:rPr lang="pt-BR" sz="2000" dirty="0" err="1"/>
              <a:t>kbd</a:t>
            </a:r>
            <a:endParaRPr lang="pt-BR" sz="2000" dirty="0"/>
          </a:p>
          <a:p>
            <a:pPr lvl="2" algn="just"/>
            <a:r>
              <a:rPr lang="pt-BR" sz="2000" dirty="0" err="1"/>
              <a:t>keygen</a:t>
            </a:r>
            <a:endParaRPr lang="pt-BR" sz="2000" dirty="0"/>
          </a:p>
          <a:p>
            <a:pPr lvl="2" algn="just"/>
            <a:r>
              <a:rPr lang="pt-BR" sz="2000" dirty="0" err="1"/>
              <a:t>label</a:t>
            </a:r>
            <a:endParaRPr lang="pt-BR" sz="2000" dirty="0"/>
          </a:p>
          <a:p>
            <a:pPr lvl="2" algn="just"/>
            <a:r>
              <a:rPr lang="pt-BR" sz="2000" dirty="0"/>
              <a:t>link (se o atributo </a:t>
            </a:r>
            <a:r>
              <a:rPr lang="pt-BR" sz="2000" dirty="0" err="1"/>
              <a:t>itemprop</a:t>
            </a:r>
            <a:r>
              <a:rPr lang="pt-BR" sz="2000" dirty="0"/>
              <a:t> for utilizado)</a:t>
            </a:r>
          </a:p>
          <a:p>
            <a:pPr lvl="2" algn="just"/>
            <a:r>
              <a:rPr lang="pt-BR" sz="2000" dirty="0" err="1"/>
              <a:t>map</a:t>
            </a:r>
            <a:r>
              <a:rPr lang="pt-BR" sz="2000" dirty="0"/>
              <a:t> (se apenas ele contiver um elemento da categoria de </a:t>
            </a:r>
            <a:r>
              <a:rPr lang="pt-BR" sz="2000" dirty="0" err="1"/>
              <a:t>Phrasing</a:t>
            </a:r>
            <a:r>
              <a:rPr lang="pt-BR" sz="2000" dirty="0"/>
              <a:t>)</a:t>
            </a:r>
          </a:p>
          <a:p>
            <a:pPr lvl="2" algn="just"/>
            <a:r>
              <a:rPr lang="pt-BR" sz="2000" dirty="0" err="1"/>
              <a:t>mark</a:t>
            </a:r>
            <a:endParaRPr lang="pt-BR" sz="2000" dirty="0"/>
          </a:p>
          <a:p>
            <a:pPr lvl="2" algn="just"/>
            <a:r>
              <a:rPr lang="pt-BR" sz="2000" dirty="0" err="1"/>
              <a:t>math</a:t>
            </a:r>
            <a:endParaRPr lang="pt-BR" sz="2000" dirty="0"/>
          </a:p>
          <a:p>
            <a:pPr lvl="2" algn="just"/>
            <a:endParaRPr lang="pt-BR" sz="2000" dirty="0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altLang="pt-BR" sz="4000" dirty="0" err="1"/>
              <a:t>Phrasing</a:t>
            </a:r>
            <a:r>
              <a:rPr lang="pt-BR" altLang="pt-BR" sz="4000" dirty="0"/>
              <a:t> </a:t>
            </a:r>
            <a:r>
              <a:rPr lang="pt-BR" altLang="pt-BR" sz="4000" dirty="0" err="1"/>
              <a:t>content</a:t>
            </a:r>
            <a:endParaRPr lang="pt-BR" altLang="pt-BR" sz="4000" dirty="0"/>
          </a:p>
        </p:txBody>
      </p:sp>
    </p:spTree>
    <p:extLst>
      <p:ext uri="{BB962C8B-B14F-4D97-AF65-F5344CB8AC3E}">
        <p14:creationId xmlns:p14="http://schemas.microsoft.com/office/powerpoint/2010/main" val="1463512477"/>
      </p:ext>
    </p:extLst>
  </p:cSld>
  <p:clrMapOvr>
    <a:masterClrMapping/>
  </p:clrMapOvr>
  <p:transition>
    <p:blinds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2562B83-35E0-4E55-B9E8-5055F1500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lvl="2" algn="just"/>
            <a:r>
              <a:rPr lang="pt-BR" sz="2000" dirty="0"/>
              <a:t>meta (se o atributo </a:t>
            </a:r>
            <a:r>
              <a:rPr lang="pt-BR" sz="2000" dirty="0" err="1"/>
              <a:t>itemprop</a:t>
            </a:r>
            <a:r>
              <a:rPr lang="pt-BR" sz="2000" dirty="0"/>
              <a:t> for utilizado)</a:t>
            </a:r>
          </a:p>
          <a:p>
            <a:pPr lvl="2" algn="just"/>
            <a:r>
              <a:rPr lang="pt-BR" sz="2000" dirty="0"/>
              <a:t>meter</a:t>
            </a:r>
          </a:p>
          <a:p>
            <a:pPr lvl="2" algn="just"/>
            <a:r>
              <a:rPr lang="pt-BR" sz="2000" dirty="0" err="1"/>
              <a:t>noscript</a:t>
            </a:r>
            <a:endParaRPr lang="pt-BR" sz="2000" dirty="0"/>
          </a:p>
          <a:p>
            <a:pPr lvl="2" algn="just"/>
            <a:r>
              <a:rPr lang="pt-BR" sz="2000" dirty="0" err="1"/>
              <a:t>object</a:t>
            </a:r>
            <a:endParaRPr lang="pt-BR" sz="2000" dirty="0"/>
          </a:p>
          <a:p>
            <a:pPr lvl="2" algn="just"/>
            <a:r>
              <a:rPr lang="pt-BR" sz="2000" dirty="0"/>
              <a:t>output</a:t>
            </a:r>
          </a:p>
          <a:p>
            <a:pPr lvl="2" algn="just"/>
            <a:r>
              <a:rPr lang="pt-BR" sz="2000" dirty="0" err="1"/>
              <a:t>progress</a:t>
            </a:r>
            <a:endParaRPr lang="pt-BR" sz="2000" dirty="0"/>
          </a:p>
          <a:p>
            <a:pPr lvl="2" algn="just"/>
            <a:r>
              <a:rPr lang="pt-BR" sz="2000" dirty="0"/>
              <a:t>q</a:t>
            </a:r>
          </a:p>
          <a:p>
            <a:pPr lvl="2" algn="just"/>
            <a:r>
              <a:rPr lang="pt-BR" sz="2000" dirty="0" err="1"/>
              <a:t>ruby</a:t>
            </a:r>
            <a:endParaRPr lang="pt-BR" sz="2000" dirty="0"/>
          </a:p>
          <a:p>
            <a:pPr lvl="2" algn="just"/>
            <a:r>
              <a:rPr lang="pt-BR" sz="2000" dirty="0" err="1"/>
              <a:t>samp</a:t>
            </a:r>
            <a:endParaRPr lang="pt-BR" sz="2000" dirty="0"/>
          </a:p>
          <a:p>
            <a:pPr lvl="2" algn="just"/>
            <a:r>
              <a:rPr lang="pt-BR" sz="2000" dirty="0"/>
              <a:t>script</a:t>
            </a:r>
          </a:p>
          <a:p>
            <a:pPr lvl="2" algn="just"/>
            <a:r>
              <a:rPr lang="pt-BR" sz="2000" dirty="0" err="1"/>
              <a:t>select</a:t>
            </a:r>
            <a:endParaRPr lang="pt-BR" sz="2000" dirty="0"/>
          </a:p>
          <a:p>
            <a:pPr lvl="2" algn="just"/>
            <a:r>
              <a:rPr lang="pt-BR" sz="2000" dirty="0" err="1"/>
              <a:t>small</a:t>
            </a:r>
            <a:endParaRPr lang="pt-BR" sz="2000" dirty="0"/>
          </a:p>
          <a:p>
            <a:pPr lvl="2" algn="just"/>
            <a:r>
              <a:rPr lang="pt-BR" sz="2000" dirty="0" err="1"/>
              <a:t>span</a:t>
            </a:r>
            <a:endParaRPr lang="pt-BR" sz="2000" dirty="0"/>
          </a:p>
          <a:p>
            <a:pPr lvl="2" algn="just"/>
            <a:r>
              <a:rPr lang="pt-BR" sz="2000" dirty="0" err="1"/>
              <a:t>strong</a:t>
            </a:r>
            <a:endParaRPr lang="pt-BR" sz="2000" dirty="0"/>
          </a:p>
          <a:p>
            <a:pPr lvl="2" algn="just"/>
            <a:r>
              <a:rPr lang="pt-BR" sz="2000" dirty="0"/>
              <a:t>sub</a:t>
            </a:r>
          </a:p>
          <a:p>
            <a:pPr lvl="2" algn="just"/>
            <a:r>
              <a:rPr lang="pt-BR" sz="2000" dirty="0" err="1"/>
              <a:t>sup</a:t>
            </a:r>
            <a:endParaRPr lang="pt-BR" sz="2000" dirty="0"/>
          </a:p>
          <a:p>
            <a:pPr lvl="2" algn="just"/>
            <a:r>
              <a:rPr lang="pt-BR" sz="2000" dirty="0"/>
              <a:t>svg</a:t>
            </a:r>
          </a:p>
          <a:p>
            <a:pPr lvl="2" algn="just"/>
            <a:r>
              <a:rPr lang="pt-BR" sz="2000" dirty="0" err="1"/>
              <a:t>textarea</a:t>
            </a:r>
            <a:endParaRPr lang="pt-BR" sz="2000" dirty="0"/>
          </a:p>
          <a:p>
            <a:pPr lvl="2" algn="just"/>
            <a:r>
              <a:rPr lang="pt-BR" sz="2000" dirty="0"/>
              <a:t>time</a:t>
            </a:r>
          </a:p>
          <a:p>
            <a:pPr lvl="2" algn="just"/>
            <a:r>
              <a:rPr lang="pt-BR" sz="2000" dirty="0"/>
              <a:t>var</a:t>
            </a:r>
          </a:p>
          <a:p>
            <a:pPr lvl="2" algn="just"/>
            <a:r>
              <a:rPr lang="pt-BR" sz="2000" dirty="0" err="1"/>
              <a:t>video</a:t>
            </a:r>
            <a:endParaRPr lang="pt-BR" sz="2000" dirty="0"/>
          </a:p>
          <a:p>
            <a:pPr lvl="2" algn="just"/>
            <a:r>
              <a:rPr lang="pt-BR" sz="2000" dirty="0" err="1"/>
              <a:t>wbr</a:t>
            </a:r>
            <a:endParaRPr lang="pt-BR" sz="2000" dirty="0"/>
          </a:p>
          <a:p>
            <a:pPr lvl="2" algn="just"/>
            <a:r>
              <a:rPr lang="pt-BR" sz="2000" dirty="0" err="1"/>
              <a:t>text</a:t>
            </a:r>
            <a:endParaRPr lang="pt-BR" sz="2000" dirty="0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altLang="pt-BR" sz="4000" dirty="0" err="1"/>
              <a:t>Phrasing</a:t>
            </a:r>
            <a:r>
              <a:rPr lang="pt-BR" altLang="pt-BR" sz="4000" dirty="0"/>
              <a:t> </a:t>
            </a:r>
            <a:r>
              <a:rPr lang="pt-BR" altLang="pt-BR" sz="4000" dirty="0" err="1"/>
              <a:t>content</a:t>
            </a:r>
            <a:endParaRPr lang="pt-BR" altLang="pt-BR" sz="4000" dirty="0"/>
          </a:p>
        </p:txBody>
      </p:sp>
    </p:spTree>
    <p:extLst>
      <p:ext uri="{BB962C8B-B14F-4D97-AF65-F5344CB8AC3E}">
        <p14:creationId xmlns:p14="http://schemas.microsoft.com/office/powerpoint/2010/main" val="747806270"/>
      </p:ext>
    </p:extLst>
  </p:cSld>
  <p:clrMapOvr>
    <a:masterClrMapping/>
  </p:clrMapOvr>
  <p:transition>
    <p:blinds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2562B83-35E0-4E55-B9E8-5055F1500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>
            <a:noAutofit/>
          </a:bodyPr>
          <a:lstStyle/>
          <a:p>
            <a:pPr algn="just"/>
            <a:r>
              <a:rPr lang="pt-BR" sz="2400" dirty="0"/>
              <a:t>Na categoria </a:t>
            </a:r>
            <a:r>
              <a:rPr lang="pt-BR" sz="2400" dirty="0" err="1"/>
              <a:t>Embedded</a:t>
            </a:r>
            <a:r>
              <a:rPr lang="pt-BR" sz="2400" dirty="0"/>
              <a:t>, há elementos que importam outra fonte de informação para o documento.</a:t>
            </a:r>
          </a:p>
          <a:p>
            <a:pPr lvl="2" algn="just"/>
            <a:r>
              <a:rPr lang="en-US" sz="2000" dirty="0"/>
              <a:t>audio</a:t>
            </a:r>
          </a:p>
          <a:p>
            <a:pPr lvl="2" algn="just"/>
            <a:r>
              <a:rPr lang="en-US" sz="2000" dirty="0"/>
              <a:t>canvas</a:t>
            </a:r>
          </a:p>
          <a:p>
            <a:pPr lvl="2" algn="just"/>
            <a:r>
              <a:rPr lang="en-US" sz="2000" dirty="0"/>
              <a:t>embed</a:t>
            </a:r>
          </a:p>
          <a:p>
            <a:pPr lvl="2" algn="just"/>
            <a:r>
              <a:rPr lang="en-US" sz="2000" dirty="0"/>
              <a:t>iframe</a:t>
            </a:r>
          </a:p>
          <a:p>
            <a:pPr lvl="2" algn="just"/>
            <a:r>
              <a:rPr lang="en-US" sz="2000" dirty="0" err="1"/>
              <a:t>img</a:t>
            </a:r>
            <a:endParaRPr lang="en-US" sz="2000" dirty="0"/>
          </a:p>
          <a:p>
            <a:pPr lvl="2" algn="just"/>
            <a:r>
              <a:rPr lang="en-US" sz="2000" dirty="0"/>
              <a:t>math</a:t>
            </a:r>
          </a:p>
          <a:p>
            <a:pPr lvl="2" algn="just"/>
            <a:r>
              <a:rPr lang="en-US" sz="2000" dirty="0"/>
              <a:t>object</a:t>
            </a:r>
          </a:p>
          <a:p>
            <a:pPr lvl="2" algn="just"/>
            <a:r>
              <a:rPr lang="en-US" sz="2000" dirty="0" err="1"/>
              <a:t>svg</a:t>
            </a:r>
            <a:endParaRPr lang="en-US" sz="2000" dirty="0"/>
          </a:p>
          <a:p>
            <a:pPr lvl="2" algn="just"/>
            <a:r>
              <a:rPr lang="en-US" sz="2000" dirty="0"/>
              <a:t>video</a:t>
            </a:r>
            <a:endParaRPr lang="pt-BR" sz="2000" dirty="0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pt-BR" sz="4000" dirty="0" err="1"/>
              <a:t>Embedded</a:t>
            </a:r>
            <a:r>
              <a:rPr lang="pt-BR" sz="4000" dirty="0"/>
              <a:t> </a:t>
            </a:r>
            <a:r>
              <a:rPr lang="pt-BR" sz="4000" dirty="0" err="1"/>
              <a:t>content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749438004"/>
      </p:ext>
    </p:extLst>
  </p:cSld>
  <p:clrMapOvr>
    <a:masterClrMapping/>
  </p:clrMapOvr>
  <p:transition>
    <p:blinds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72562B83-35E0-4E55-B9E8-5055F1500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>
            <a:noAutofit/>
          </a:bodyPr>
          <a:lstStyle/>
          <a:p>
            <a:pPr algn="just"/>
            <a:r>
              <a:rPr lang="pt-BR" sz="2000" dirty="0" err="1"/>
              <a:t>Interactive</a:t>
            </a:r>
            <a:r>
              <a:rPr lang="pt-BR" sz="2000" dirty="0"/>
              <a:t> </a:t>
            </a:r>
            <a:r>
              <a:rPr lang="pt-BR" sz="2000" dirty="0" err="1"/>
              <a:t>Content</a:t>
            </a:r>
            <a:r>
              <a:rPr lang="pt-BR" sz="2000" dirty="0"/>
              <a:t> são elementos que fazem parte da interação de usuário.</a:t>
            </a:r>
          </a:p>
          <a:p>
            <a:pPr algn="just"/>
            <a:endParaRPr lang="pt-BR" sz="2000" dirty="0"/>
          </a:p>
          <a:p>
            <a:pPr lvl="2" algn="just"/>
            <a:r>
              <a:rPr lang="pt-BR" sz="2000" dirty="0"/>
              <a:t>a</a:t>
            </a:r>
          </a:p>
          <a:p>
            <a:pPr lvl="2" algn="just"/>
            <a:r>
              <a:rPr lang="pt-BR" sz="2000" dirty="0" err="1"/>
              <a:t>audio</a:t>
            </a:r>
            <a:r>
              <a:rPr lang="pt-BR" sz="2000" dirty="0"/>
              <a:t> (se o atributo </a:t>
            </a:r>
            <a:r>
              <a:rPr lang="pt-BR" sz="2000" dirty="0" err="1"/>
              <a:t>control</a:t>
            </a:r>
            <a:r>
              <a:rPr lang="pt-BR" sz="2000" dirty="0"/>
              <a:t> for utilizado)</a:t>
            </a:r>
          </a:p>
          <a:p>
            <a:pPr lvl="2" algn="just"/>
            <a:r>
              <a:rPr lang="pt-BR" sz="2000" dirty="0" err="1"/>
              <a:t>button</a:t>
            </a:r>
            <a:endParaRPr lang="pt-BR" sz="2000" dirty="0"/>
          </a:p>
          <a:p>
            <a:pPr lvl="2" algn="just"/>
            <a:r>
              <a:rPr lang="pt-BR" sz="2000" dirty="0" err="1"/>
              <a:t>details</a:t>
            </a:r>
            <a:endParaRPr lang="pt-BR" sz="2000" dirty="0"/>
          </a:p>
          <a:p>
            <a:pPr lvl="2" algn="just"/>
            <a:r>
              <a:rPr lang="pt-BR" sz="2000" dirty="0" err="1"/>
              <a:t>Embed</a:t>
            </a:r>
            <a:endParaRPr lang="pt-BR" sz="2000" dirty="0"/>
          </a:p>
          <a:p>
            <a:pPr lvl="2" algn="just"/>
            <a:r>
              <a:rPr lang="pt-BR" sz="2000" dirty="0" err="1"/>
              <a:t>iframe</a:t>
            </a:r>
            <a:endParaRPr lang="pt-BR" sz="2000" dirty="0"/>
          </a:p>
          <a:p>
            <a:pPr lvl="2" algn="just"/>
            <a:r>
              <a:rPr lang="pt-BR" sz="2000" dirty="0" err="1"/>
              <a:t>img</a:t>
            </a:r>
            <a:r>
              <a:rPr lang="pt-BR" sz="2000" dirty="0"/>
              <a:t> (se o atributo </a:t>
            </a:r>
            <a:r>
              <a:rPr lang="pt-BR" sz="2000" dirty="0" err="1"/>
              <a:t>usemap</a:t>
            </a:r>
            <a:r>
              <a:rPr lang="pt-BR" sz="2000" dirty="0"/>
              <a:t> for utilizado)</a:t>
            </a:r>
          </a:p>
          <a:p>
            <a:pPr lvl="2" algn="just"/>
            <a:r>
              <a:rPr lang="pt-BR" sz="2000" dirty="0"/>
              <a:t>input (se o atributo </a:t>
            </a:r>
            <a:r>
              <a:rPr lang="pt-BR" sz="2000" dirty="0" err="1"/>
              <a:t>type</a:t>
            </a:r>
            <a:r>
              <a:rPr lang="pt-BR" sz="2000" dirty="0"/>
              <a:t> não tiver o valor </a:t>
            </a:r>
            <a:r>
              <a:rPr lang="pt-BR" sz="2000" dirty="0" err="1"/>
              <a:t>hidden</a:t>
            </a:r>
            <a:r>
              <a:rPr lang="pt-BR" sz="2000" dirty="0"/>
              <a:t>)</a:t>
            </a:r>
          </a:p>
          <a:p>
            <a:pPr lvl="2" algn="just"/>
            <a:r>
              <a:rPr lang="pt-BR" sz="2000" dirty="0" err="1"/>
              <a:t>keygen</a:t>
            </a:r>
            <a:endParaRPr lang="pt-BR" sz="2000" dirty="0"/>
          </a:p>
          <a:p>
            <a:pPr lvl="2" algn="just"/>
            <a:r>
              <a:rPr lang="pt-BR" sz="2000" dirty="0" err="1"/>
              <a:t>label</a:t>
            </a:r>
            <a:endParaRPr lang="pt-BR" sz="2000" dirty="0"/>
          </a:p>
          <a:p>
            <a:pPr lvl="2" algn="just"/>
            <a:r>
              <a:rPr lang="pt-BR" sz="2000" dirty="0"/>
              <a:t>menu (se o atributo </a:t>
            </a:r>
            <a:r>
              <a:rPr lang="pt-BR" sz="2000" dirty="0" err="1"/>
              <a:t>type</a:t>
            </a:r>
            <a:r>
              <a:rPr lang="pt-BR" sz="2000" dirty="0"/>
              <a:t> tiver o valor toolbar)</a:t>
            </a:r>
          </a:p>
          <a:p>
            <a:pPr lvl="2" algn="just"/>
            <a:r>
              <a:rPr lang="pt-BR" sz="2000" dirty="0" err="1"/>
              <a:t>object</a:t>
            </a:r>
            <a:r>
              <a:rPr lang="pt-BR" sz="2000" dirty="0"/>
              <a:t> (se o atributo </a:t>
            </a:r>
            <a:r>
              <a:rPr lang="pt-BR" sz="2000" dirty="0" err="1"/>
              <a:t>usemap</a:t>
            </a:r>
            <a:r>
              <a:rPr lang="pt-BR" sz="2000" dirty="0"/>
              <a:t> for utilizado)</a:t>
            </a:r>
          </a:p>
          <a:p>
            <a:pPr lvl="2" algn="just"/>
            <a:r>
              <a:rPr lang="pt-BR" sz="2000" dirty="0" err="1"/>
              <a:t>select</a:t>
            </a:r>
            <a:endParaRPr lang="pt-BR" sz="2000" dirty="0"/>
          </a:p>
          <a:p>
            <a:pPr lvl="2" algn="just"/>
            <a:r>
              <a:rPr lang="pt-BR" sz="2000" dirty="0" err="1"/>
              <a:t>textarea</a:t>
            </a:r>
            <a:endParaRPr lang="pt-BR" sz="2000" dirty="0"/>
          </a:p>
          <a:p>
            <a:pPr lvl="2" algn="just"/>
            <a:r>
              <a:rPr lang="pt-BR" sz="2000" dirty="0" err="1"/>
              <a:t>video</a:t>
            </a:r>
            <a:r>
              <a:rPr lang="pt-BR" sz="2000" dirty="0"/>
              <a:t> (se o atributo </a:t>
            </a:r>
            <a:r>
              <a:rPr lang="pt-BR" sz="2000" dirty="0" err="1"/>
              <a:t>control</a:t>
            </a:r>
            <a:r>
              <a:rPr lang="pt-BR" sz="2000" dirty="0"/>
              <a:t> for utilizado)</a:t>
            </a:r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just"/>
            <a:r>
              <a:rPr lang="pt-BR" sz="4000" dirty="0" err="1"/>
              <a:t>Interactive</a:t>
            </a:r>
            <a:r>
              <a:rPr lang="pt-BR" sz="4000" dirty="0"/>
              <a:t> </a:t>
            </a:r>
            <a:r>
              <a:rPr lang="pt-BR" sz="4000" dirty="0" err="1"/>
              <a:t>content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324372261"/>
      </p:ext>
    </p:extLst>
  </p:cSld>
  <p:clrMapOvr>
    <a:masterClrMapping/>
  </p:clrMapOvr>
  <p:transition>
    <p:blinds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documento HTML simples</a:t>
            </a:r>
            <a:endParaRPr lang="pt-BR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836" y="1859321"/>
            <a:ext cx="8986668" cy="416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94099"/>
      </p:ext>
    </p:extLst>
  </p:cSld>
  <p:clrMapOvr>
    <a:masterClrMapping/>
  </p:clrMapOvr>
  <p:transition>
    <p:blinds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200" dirty="0"/>
              <a:t>É muito importante conhecer e saber utilizar a </a:t>
            </a:r>
            <a:r>
              <a:rPr lang="pt-BR" sz="2200" dirty="0" err="1"/>
              <a:t>tag</a:t>
            </a:r>
            <a:r>
              <a:rPr lang="pt-BR" sz="2200" dirty="0"/>
              <a:t> &lt;meta&gt;.</a:t>
            </a:r>
          </a:p>
          <a:p>
            <a:pPr marL="109728" indent="0" algn="just">
              <a:buNone/>
            </a:pPr>
            <a:endParaRPr lang="pt-BR" sz="2200" dirty="0"/>
          </a:p>
          <a:p>
            <a:pPr marL="109728" indent="0" algn="just">
              <a:buNone/>
            </a:pPr>
            <a:r>
              <a:rPr lang="pt-BR" sz="2200" dirty="0"/>
              <a:t>Isso porque, além de outras informações em suas páginas, navegadores e buscadores se baseiam e utilizam informações contidas em seus </a:t>
            </a:r>
            <a:r>
              <a:rPr lang="pt-BR" sz="2200" dirty="0" err="1"/>
              <a:t>metadados</a:t>
            </a:r>
            <a:r>
              <a:rPr lang="pt-BR" sz="2200" dirty="0"/>
              <a:t>, que nada mais são do que informações e dados de sua página como autor, palavras chaves e outros.</a:t>
            </a:r>
          </a:p>
          <a:p>
            <a:pPr marL="109728" indent="0" algn="just">
              <a:buNone/>
            </a:pPr>
            <a:endParaRPr lang="pt-BR" sz="2200" dirty="0"/>
          </a:p>
          <a:p>
            <a:pPr marL="109728" indent="0" algn="just">
              <a:buNone/>
            </a:pPr>
            <a:r>
              <a:rPr lang="pt-BR" sz="2200" dirty="0"/>
              <a:t>A </a:t>
            </a:r>
            <a:r>
              <a:rPr lang="pt-BR" sz="2200" dirty="0" err="1"/>
              <a:t>tag</a:t>
            </a:r>
            <a:r>
              <a:rPr lang="pt-BR" sz="2200" dirty="0"/>
              <a:t> meta somente será utilizada dentro da </a:t>
            </a:r>
            <a:r>
              <a:rPr lang="pt-BR" sz="2200" dirty="0" err="1"/>
              <a:t>tag</a:t>
            </a:r>
            <a:r>
              <a:rPr lang="pt-BR" sz="2200" dirty="0"/>
              <a:t> &lt;</a:t>
            </a:r>
            <a:r>
              <a:rPr lang="pt-BR" sz="2200" dirty="0" err="1"/>
              <a:t>head</a:t>
            </a:r>
            <a:r>
              <a:rPr lang="pt-BR" sz="2200" dirty="0"/>
              <a:t>&gt;...&lt;/</a:t>
            </a:r>
            <a:r>
              <a:rPr lang="pt-BR" sz="2200" dirty="0" err="1"/>
              <a:t>head</a:t>
            </a:r>
            <a:r>
              <a:rPr lang="pt-BR" sz="2200" dirty="0"/>
              <a:t>&gt;. Esta </a:t>
            </a:r>
            <a:r>
              <a:rPr lang="pt-BR" sz="2200" dirty="0" err="1"/>
              <a:t>tag</a:t>
            </a:r>
            <a:r>
              <a:rPr lang="pt-BR" sz="2200" dirty="0"/>
              <a:t> possui poderosos atributos aliados na construção e elaboração desse conteúdo.</a:t>
            </a:r>
          </a:p>
          <a:p>
            <a:pPr marL="109728" indent="0" algn="just">
              <a:buNone/>
            </a:pPr>
            <a:endParaRPr lang="pt-BR" sz="2200" dirty="0"/>
          </a:p>
          <a:p>
            <a:pPr marL="109728" indent="0" algn="just">
              <a:buNone/>
            </a:pPr>
            <a:endParaRPr lang="pt-BR" sz="2200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&lt;meta&gt;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970552065"/>
      </p:ext>
    </p:extLst>
  </p:cSld>
  <p:clrMapOvr>
    <a:masterClrMapping/>
  </p:clrMapOvr>
  <p:transition>
    <p:blinds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&lt;meta&gt;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171" y="1895201"/>
            <a:ext cx="8851539" cy="419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414748"/>
      </p:ext>
    </p:extLst>
  </p:cSld>
  <p:clrMapOvr>
    <a:masterClrMapping/>
  </p:clrMapOvr>
  <p:transition>
    <p:blinds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09728" indent="0" algn="just">
              <a:buNone/>
            </a:pPr>
            <a:r>
              <a:rPr lang="pt-BR" sz="2000" dirty="0"/>
              <a:t>Os principais atributos da </a:t>
            </a:r>
            <a:r>
              <a:rPr lang="pt-BR" sz="2000" dirty="0" err="1"/>
              <a:t>tag</a:t>
            </a:r>
            <a:r>
              <a:rPr lang="pt-BR" sz="2000" dirty="0"/>
              <a:t> </a:t>
            </a:r>
            <a:r>
              <a:rPr lang="pt-BR" sz="2000" b="1" dirty="0"/>
              <a:t>&lt;meta&gt;</a:t>
            </a:r>
            <a:r>
              <a:rPr lang="pt-BR" sz="2000" dirty="0"/>
              <a:t> são:</a:t>
            </a:r>
          </a:p>
          <a:p>
            <a:pPr marL="109728" indent="0" algn="just">
              <a:buNone/>
            </a:pPr>
            <a:endParaRPr lang="pt-BR" sz="2000" dirty="0"/>
          </a:p>
          <a:p>
            <a:pPr lvl="1" algn="just"/>
            <a:r>
              <a:rPr lang="pt-BR" sz="2000" b="1" dirty="0" err="1"/>
              <a:t>charset</a:t>
            </a:r>
            <a:r>
              <a:rPr lang="pt-BR" sz="2000" dirty="0"/>
              <a:t>:  responsável por chavear qual tabela de caracteres está sendo usada.</a:t>
            </a:r>
          </a:p>
          <a:p>
            <a:pPr lvl="1" algn="just"/>
            <a:r>
              <a:rPr lang="pt-BR" sz="2000" b="1" dirty="0" err="1"/>
              <a:t>name</a:t>
            </a:r>
            <a:r>
              <a:rPr lang="pt-BR" sz="2000" dirty="0"/>
              <a:t>:  especifica um nome para o </a:t>
            </a:r>
            <a:r>
              <a:rPr lang="pt-BR" sz="2000" dirty="0" err="1"/>
              <a:t>metadados</a:t>
            </a:r>
            <a:r>
              <a:rPr lang="pt-BR" sz="2000" dirty="0"/>
              <a:t>.</a:t>
            </a:r>
          </a:p>
          <a:p>
            <a:pPr lvl="1" algn="just"/>
            <a:r>
              <a:rPr lang="pt-BR" sz="2000" b="1" dirty="0" err="1"/>
              <a:t>content</a:t>
            </a:r>
            <a:r>
              <a:rPr lang="pt-BR" sz="2000" dirty="0"/>
              <a:t>: especifica um valor associado ao atributo </a:t>
            </a:r>
            <a:r>
              <a:rPr lang="pt-BR" sz="2000" dirty="0" err="1"/>
              <a:t>name</a:t>
            </a:r>
            <a:r>
              <a:rPr lang="pt-BR" sz="2000" dirty="0"/>
              <a:t>.</a:t>
            </a:r>
          </a:p>
          <a:p>
            <a:pPr marL="109728" indent="0" algn="just">
              <a:buNone/>
            </a:pPr>
            <a:endParaRPr lang="pt-BR" sz="2000" dirty="0"/>
          </a:p>
          <a:p>
            <a:pPr marL="109728" indent="0" algn="just">
              <a:buNone/>
            </a:pPr>
            <a:r>
              <a:rPr lang="pt-BR" sz="2000" dirty="0"/>
              <a:t>Valores do atributo </a:t>
            </a:r>
            <a:r>
              <a:rPr lang="pt-BR" sz="2000" b="1" dirty="0" err="1"/>
              <a:t>name</a:t>
            </a:r>
            <a:r>
              <a:rPr lang="pt-BR" sz="2000" dirty="0"/>
              <a:t>:</a:t>
            </a:r>
          </a:p>
          <a:p>
            <a:pPr lvl="1" algn="just"/>
            <a:r>
              <a:rPr lang="pt-BR" sz="2000" b="1" dirty="0" err="1"/>
              <a:t>author</a:t>
            </a:r>
            <a:r>
              <a:rPr lang="pt-BR" sz="2000" dirty="0"/>
              <a:t>: especifica o nome do autor do documento. </a:t>
            </a:r>
          </a:p>
          <a:p>
            <a:pPr marL="393192" lvl="1" indent="0" algn="just">
              <a:buNone/>
            </a:pPr>
            <a:endParaRPr lang="pt-BR" sz="2000" dirty="0"/>
          </a:p>
          <a:p>
            <a:pPr marL="393192" lvl="1" indent="0" algn="just">
              <a:buNone/>
            </a:pPr>
            <a:r>
              <a:rPr lang="pt-BR" sz="2000" dirty="0"/>
              <a:t>Exemplo:</a:t>
            </a:r>
          </a:p>
          <a:p>
            <a:pPr marL="393192" lvl="1" indent="0" algn="just">
              <a:buNone/>
            </a:pPr>
            <a:r>
              <a:rPr lang="pt-BR" sz="2000" b="1" dirty="0">
                <a:solidFill>
                  <a:srgbClr val="FF0000"/>
                </a:solidFill>
              </a:rPr>
              <a:t>&lt;meta </a:t>
            </a:r>
            <a:r>
              <a:rPr lang="pt-BR" sz="2000" b="1" dirty="0" err="1">
                <a:solidFill>
                  <a:srgbClr val="FF0000"/>
                </a:solidFill>
              </a:rPr>
              <a:t>charset</a:t>
            </a:r>
            <a:r>
              <a:rPr lang="pt-BR" sz="2000" b="1" dirty="0">
                <a:solidFill>
                  <a:srgbClr val="FF0000"/>
                </a:solidFill>
              </a:rPr>
              <a:t>="UTF-8"&gt;</a:t>
            </a:r>
          </a:p>
          <a:p>
            <a:pPr marL="393192" lvl="1" indent="0" algn="just">
              <a:buNone/>
            </a:pPr>
            <a:r>
              <a:rPr lang="pt-BR" sz="2000" b="1" dirty="0">
                <a:solidFill>
                  <a:srgbClr val="FF0000"/>
                </a:solidFill>
              </a:rPr>
              <a:t>&lt;meta </a:t>
            </a:r>
            <a:r>
              <a:rPr lang="pt-BR" sz="2000" b="1" dirty="0" err="1">
                <a:solidFill>
                  <a:srgbClr val="FF0000"/>
                </a:solidFill>
              </a:rPr>
              <a:t>name</a:t>
            </a:r>
            <a:r>
              <a:rPr lang="pt-BR" sz="2000" b="1" dirty="0">
                <a:solidFill>
                  <a:srgbClr val="FF0000"/>
                </a:solidFill>
              </a:rPr>
              <a:t>="</a:t>
            </a:r>
            <a:r>
              <a:rPr lang="pt-BR" sz="2000" b="1" dirty="0" err="1">
                <a:solidFill>
                  <a:srgbClr val="FF0000"/>
                </a:solidFill>
              </a:rPr>
              <a:t>author</a:t>
            </a:r>
            <a:r>
              <a:rPr lang="pt-BR" sz="2000" b="1" dirty="0">
                <a:solidFill>
                  <a:srgbClr val="FF0000"/>
                </a:solidFill>
              </a:rPr>
              <a:t>" </a:t>
            </a:r>
            <a:r>
              <a:rPr lang="pt-BR" sz="2000" b="1" dirty="0" err="1">
                <a:solidFill>
                  <a:srgbClr val="FF0000"/>
                </a:solidFill>
              </a:rPr>
              <a:t>content</a:t>
            </a:r>
            <a:r>
              <a:rPr lang="pt-BR" sz="2000" b="1" dirty="0">
                <a:solidFill>
                  <a:srgbClr val="FF0000"/>
                </a:solidFill>
              </a:rPr>
              <a:t>="Rodrigo"&gt;</a:t>
            </a:r>
          </a:p>
          <a:p>
            <a:pPr marL="109728" indent="0" algn="just">
              <a:buNone/>
            </a:pPr>
            <a:endParaRPr lang="pt-BR" sz="2000" dirty="0"/>
          </a:p>
          <a:p>
            <a:pPr marL="109728" indent="0" algn="just">
              <a:buNone/>
            </a:pPr>
            <a:endParaRPr lang="pt-BR" sz="2000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&lt;meta&gt;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29414004"/>
      </p:ext>
    </p:extLst>
  </p:cSld>
  <p:clrMapOvr>
    <a:masterClrMapping/>
  </p:clrMapOvr>
  <p:transition>
    <p:blinds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200" dirty="0"/>
              <a:t>Os principais atributos da </a:t>
            </a:r>
            <a:r>
              <a:rPr lang="pt-BR" sz="2200" dirty="0" err="1"/>
              <a:t>tag</a:t>
            </a:r>
            <a:r>
              <a:rPr lang="pt-BR" sz="2200" dirty="0"/>
              <a:t> </a:t>
            </a:r>
            <a:r>
              <a:rPr lang="pt-BR" sz="2200" b="1" dirty="0"/>
              <a:t>&lt;meta&gt;</a:t>
            </a:r>
            <a:r>
              <a:rPr lang="pt-BR" sz="2200" dirty="0"/>
              <a:t> são:</a:t>
            </a:r>
          </a:p>
          <a:p>
            <a:pPr marL="109728" indent="0" algn="just">
              <a:buNone/>
            </a:pPr>
            <a:endParaRPr lang="pt-BR" sz="2200" dirty="0"/>
          </a:p>
          <a:p>
            <a:pPr lvl="1" algn="just"/>
            <a:r>
              <a:rPr lang="pt-BR" sz="2200" b="1" dirty="0" err="1"/>
              <a:t>description</a:t>
            </a:r>
            <a:r>
              <a:rPr lang="pt-BR" sz="2200" dirty="0"/>
              <a:t>: Especifica uma descrição da página. Os motores de busca podem pegar esta descrição para mostrar como resultados das pesquisas. </a:t>
            </a:r>
          </a:p>
          <a:p>
            <a:pPr marL="393192" lvl="1" indent="0" algn="just">
              <a:buNone/>
            </a:pPr>
            <a:endParaRPr lang="pt-BR" sz="2200" dirty="0"/>
          </a:p>
          <a:p>
            <a:pPr marL="393192" lvl="1" indent="0" algn="just">
              <a:buNone/>
            </a:pPr>
            <a:r>
              <a:rPr lang="pt-BR" sz="2200" dirty="0"/>
              <a:t>Exemplo:</a:t>
            </a:r>
          </a:p>
          <a:p>
            <a:pPr marL="393192" lvl="1" indent="0" algn="just">
              <a:buNone/>
            </a:pPr>
            <a:endParaRPr lang="pt-BR" sz="2200" dirty="0"/>
          </a:p>
          <a:p>
            <a:pPr marL="393192" lvl="1" indent="0" algn="just">
              <a:buNone/>
            </a:pPr>
            <a:r>
              <a:rPr lang="fr-FR" sz="2200" b="1" dirty="0">
                <a:solidFill>
                  <a:srgbClr val="FF0000"/>
                </a:solidFill>
              </a:rPr>
              <a:t>&lt;meta name="description" content="Aula de HTML"&gt;</a:t>
            </a:r>
            <a:endParaRPr lang="pt-BR" sz="2200" b="1" dirty="0">
              <a:solidFill>
                <a:srgbClr val="FF0000"/>
              </a:solidFill>
            </a:endParaRPr>
          </a:p>
          <a:p>
            <a:pPr marL="109728" indent="0" algn="just">
              <a:buNone/>
            </a:pPr>
            <a:endParaRPr lang="pt-BR" sz="2200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&lt;meta&gt;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586759917"/>
      </p:ext>
    </p:extLst>
  </p:cSld>
  <p:clrMapOvr>
    <a:masterClrMapping/>
  </p:clrMapOvr>
  <p:transition>
    <p:blinds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7B5D96-43A0-CD14-5707-CD11CFA26D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685" y="2808124"/>
            <a:ext cx="7243618" cy="1242030"/>
          </a:xfrm>
        </p:spPr>
        <p:txBody>
          <a:bodyPr/>
          <a:lstStyle/>
          <a:p>
            <a:r>
              <a:rPr lang="pt-BR">
                <a:cs typeface="MV Boli"/>
              </a:rPr>
              <a:t>Conhecendo os Alunos</a:t>
            </a:r>
          </a:p>
        </p:txBody>
      </p:sp>
      <p:pic>
        <p:nvPicPr>
          <p:cNvPr id="15" name="Picture 3" descr="Foto profissional gratuita de alunos, aprendendo, aprendizes">
            <a:extLst>
              <a:ext uri="{FF2B5EF4-FFF2-40B4-BE49-F238E27FC236}">
                <a16:creationId xmlns:a16="http://schemas.microsoft.com/office/drawing/2014/main" id="{D47ABA18-EB56-9805-38A8-1621CF089D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449" r="27449"/>
          <a:stretch/>
        </p:blipFill>
        <p:spPr>
          <a:xfrm>
            <a:off x="1" y="10"/>
            <a:ext cx="4663831" cy="6886785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E43D89FB-7DF8-179B-8EED-B2B81C6DF1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5819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400" dirty="0"/>
              <a:t>Os principais atributos da </a:t>
            </a:r>
            <a:r>
              <a:rPr lang="pt-BR" sz="2400" dirty="0" err="1"/>
              <a:t>tag</a:t>
            </a:r>
            <a:r>
              <a:rPr lang="pt-BR" sz="2400" dirty="0"/>
              <a:t> </a:t>
            </a:r>
            <a:r>
              <a:rPr lang="pt-BR" sz="2400" b="1" dirty="0"/>
              <a:t>&lt;meta&gt;</a:t>
            </a:r>
            <a:r>
              <a:rPr lang="pt-BR" sz="2400" dirty="0"/>
              <a:t> são:</a:t>
            </a:r>
          </a:p>
          <a:p>
            <a:pPr marL="109728" indent="0" algn="just">
              <a:buNone/>
            </a:pPr>
            <a:endParaRPr lang="pt-BR" sz="2400" dirty="0"/>
          </a:p>
          <a:p>
            <a:pPr lvl="1" algn="just"/>
            <a:r>
              <a:rPr lang="pt-BR" sz="2200" b="1" dirty="0" err="1"/>
              <a:t>viewport</a:t>
            </a:r>
            <a:r>
              <a:rPr lang="pt-BR" sz="2200" dirty="0" err="1"/>
              <a:t>:O</a:t>
            </a:r>
            <a:r>
              <a:rPr lang="pt-BR" sz="2200" dirty="0"/>
              <a:t> </a:t>
            </a:r>
            <a:r>
              <a:rPr lang="pt-BR" sz="2200" dirty="0" err="1"/>
              <a:t>viewport</a:t>
            </a:r>
            <a:r>
              <a:rPr lang="pt-BR" sz="2200" dirty="0"/>
              <a:t> é a área onde seu website aparece. É a área branca da janela quando você abre o browser. O </a:t>
            </a:r>
            <a:r>
              <a:rPr lang="pt-BR" sz="2200" dirty="0" err="1"/>
              <a:t>viewport</a:t>
            </a:r>
            <a:r>
              <a:rPr lang="pt-BR" sz="2200" dirty="0"/>
              <a:t> sempre vai ter o tamanho da janela. Mas a forma como os elementos são </a:t>
            </a:r>
            <a:r>
              <a:rPr lang="pt-BR" sz="2200" dirty="0" err="1"/>
              <a:t>renderizados</a:t>
            </a:r>
            <a:r>
              <a:rPr lang="pt-BR" sz="2200" dirty="0"/>
              <a:t> vai depender bastante do dispositivo. Em máquinas desktop nós não precisamos nos preocupar muito, já estamos acostumados com um determinado tamanho de tela e resolução média utilizada pelos usuários. Mas quando começamos a variar muito o tamanho das telas, a largura do </a:t>
            </a:r>
            <a:r>
              <a:rPr lang="pt-BR" sz="2200" dirty="0" err="1"/>
              <a:t>viewport</a:t>
            </a:r>
            <a:r>
              <a:rPr lang="pt-BR" sz="2200" dirty="0"/>
              <a:t> começa a ser uma preocupação porque afeta diretamente a forma como o usuário utiliza seu website.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&lt;meta&gt;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391634161"/>
      </p:ext>
    </p:extLst>
  </p:cSld>
  <p:clrMapOvr>
    <a:masterClrMapping/>
  </p:clrMapOvr>
  <p:transition>
    <p:blinds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200" dirty="0"/>
              <a:t>Os principais atributos da </a:t>
            </a:r>
            <a:r>
              <a:rPr lang="pt-BR" sz="2200" dirty="0" err="1"/>
              <a:t>tag</a:t>
            </a:r>
            <a:r>
              <a:rPr lang="pt-BR" sz="2200" dirty="0"/>
              <a:t> </a:t>
            </a:r>
            <a:r>
              <a:rPr lang="pt-BR" sz="2200" b="1" dirty="0"/>
              <a:t>&lt;meta&gt;</a:t>
            </a:r>
            <a:r>
              <a:rPr lang="pt-BR" sz="2200" dirty="0"/>
              <a:t> são:</a:t>
            </a:r>
          </a:p>
          <a:p>
            <a:pPr marL="109728" indent="0" algn="just">
              <a:buNone/>
            </a:pPr>
            <a:endParaRPr lang="pt-BR" sz="2200" dirty="0"/>
          </a:p>
          <a:p>
            <a:pPr marL="109728" indent="0" algn="just">
              <a:buNone/>
            </a:pPr>
            <a:r>
              <a:rPr lang="pt-BR" sz="2200" dirty="0"/>
              <a:t>Exemplo:</a:t>
            </a:r>
          </a:p>
          <a:p>
            <a:pPr marL="109728" indent="0" algn="just">
              <a:buNone/>
            </a:pPr>
            <a:endParaRPr lang="pt-BR" sz="2200" dirty="0"/>
          </a:p>
          <a:p>
            <a:pPr marL="109728" indent="0" algn="just">
              <a:buNone/>
            </a:pPr>
            <a:r>
              <a:rPr lang="en-US" sz="2200" b="1" dirty="0">
                <a:solidFill>
                  <a:srgbClr val="FF0000"/>
                </a:solidFill>
              </a:rPr>
              <a:t>&lt;meta name="viewport" content="width=device-width, initial-scale=1.0"&gt;</a:t>
            </a:r>
          </a:p>
          <a:p>
            <a:pPr marL="109728" indent="0" algn="just">
              <a:buNone/>
            </a:pPr>
            <a:endParaRPr lang="en-US" sz="2200" dirty="0"/>
          </a:p>
          <a:p>
            <a:pPr marL="109728" indent="0" algn="just">
              <a:buNone/>
            </a:pPr>
            <a:r>
              <a:rPr lang="pt-BR" sz="2200" dirty="0"/>
              <a:t>Os valores de </a:t>
            </a:r>
            <a:r>
              <a:rPr lang="pt-BR" sz="2200" b="1" dirty="0" err="1"/>
              <a:t>content</a:t>
            </a:r>
            <a:r>
              <a:rPr lang="pt-BR" sz="2200" dirty="0"/>
              <a:t> são os que seguem abaixo:</a:t>
            </a:r>
          </a:p>
          <a:p>
            <a:pPr marL="109728" indent="0" algn="just">
              <a:buNone/>
            </a:pPr>
            <a:endParaRPr lang="pt-BR" sz="2200" dirty="0"/>
          </a:p>
          <a:p>
            <a:pPr algn="just"/>
            <a:r>
              <a:rPr lang="en-US" sz="2200" b="1" dirty="0"/>
              <a:t>width</a:t>
            </a:r>
            <a:r>
              <a:rPr lang="en-US" sz="2200" dirty="0"/>
              <a:t>: </a:t>
            </a:r>
            <a:r>
              <a:rPr lang="pt-BR" sz="2200" dirty="0"/>
              <a:t>Define uma largura para o </a:t>
            </a:r>
            <a:r>
              <a:rPr lang="pt-BR" sz="2200" dirty="0" err="1"/>
              <a:t>viewport</a:t>
            </a:r>
            <a:r>
              <a:rPr lang="pt-BR" sz="2200" dirty="0"/>
              <a:t>. Os valores podem ser em PX ou “</a:t>
            </a:r>
            <a:r>
              <a:rPr lang="pt-BR" sz="2200" dirty="0" err="1"/>
              <a:t>device-width</a:t>
            </a:r>
            <a:r>
              <a:rPr lang="pt-BR" sz="2200" dirty="0"/>
              <a:t>”, que determina automaticamente um valor igual a largura da tela do dispositivo.</a:t>
            </a:r>
            <a:endParaRPr lang="en-US" sz="2200" dirty="0"/>
          </a:p>
          <a:p>
            <a:pPr marL="109728" indent="0" algn="just">
              <a:buNone/>
            </a:pPr>
            <a:endParaRPr lang="en-US" sz="2200" dirty="0"/>
          </a:p>
          <a:p>
            <a:pPr marL="109728" indent="0" algn="just">
              <a:buNone/>
            </a:pPr>
            <a:endParaRPr lang="pt-BR" sz="2200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&lt;meta&gt;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4024327059"/>
      </p:ext>
    </p:extLst>
  </p:cSld>
  <p:clrMapOvr>
    <a:masterClrMapping/>
  </p:clrMapOvr>
  <p:transition>
    <p:blinds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200" dirty="0"/>
              <a:t>Os valores de </a:t>
            </a:r>
            <a:r>
              <a:rPr lang="pt-BR" sz="2200" b="1" dirty="0" err="1"/>
              <a:t>content</a:t>
            </a:r>
            <a:r>
              <a:rPr lang="pt-BR" sz="2200" dirty="0"/>
              <a:t> são os que seguem abaixo:</a:t>
            </a:r>
          </a:p>
          <a:p>
            <a:pPr marL="109728" indent="0" algn="just">
              <a:buNone/>
            </a:pPr>
            <a:endParaRPr lang="pt-BR" sz="2200" dirty="0"/>
          </a:p>
          <a:p>
            <a:pPr algn="just"/>
            <a:r>
              <a:rPr lang="pt-BR" sz="2200" b="1" dirty="0" err="1"/>
              <a:t>heigth</a:t>
            </a:r>
            <a:r>
              <a:rPr lang="pt-BR" sz="2200" b="1" dirty="0"/>
              <a:t>: </a:t>
            </a:r>
            <a:r>
              <a:rPr lang="pt-BR" sz="2200" dirty="0"/>
              <a:t>Define uma altura para o </a:t>
            </a:r>
            <a:r>
              <a:rPr lang="pt-BR" sz="2200" dirty="0" err="1"/>
              <a:t>viewport</a:t>
            </a:r>
            <a:r>
              <a:rPr lang="pt-BR" sz="2200" dirty="0"/>
              <a:t>. Os valores podem ser em PX ou “</a:t>
            </a:r>
            <a:r>
              <a:rPr lang="pt-BR" sz="2200" dirty="0" err="1"/>
              <a:t>device-height</a:t>
            </a:r>
            <a:r>
              <a:rPr lang="pt-BR" sz="2200" dirty="0"/>
              <a:t>”, que determina automaticamente um valor igual a altura da tela do dispositivo.</a:t>
            </a:r>
          </a:p>
          <a:p>
            <a:pPr algn="just"/>
            <a:endParaRPr lang="pt-BR" sz="2200" dirty="0"/>
          </a:p>
          <a:p>
            <a:pPr algn="just"/>
            <a:r>
              <a:rPr lang="pt-BR" sz="2200" b="1" dirty="0" err="1"/>
              <a:t>initial-scale</a:t>
            </a:r>
            <a:r>
              <a:rPr lang="pt-BR" sz="2200" dirty="0"/>
              <a:t>: Define a escala inicial do </a:t>
            </a:r>
            <a:r>
              <a:rPr lang="pt-BR" sz="2200" dirty="0" err="1"/>
              <a:t>viewport</a:t>
            </a:r>
            <a:r>
              <a:rPr lang="pt-BR" sz="2200" dirty="0"/>
              <a:t>.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&lt;meta&gt;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865785388"/>
      </p:ext>
    </p:extLst>
  </p:cSld>
  <p:clrMapOvr>
    <a:masterClrMapping/>
  </p:clrMapOvr>
  <p:transition>
    <p:blinds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200" dirty="0"/>
              <a:t>Os principais atributos da </a:t>
            </a:r>
            <a:r>
              <a:rPr lang="pt-BR" sz="2200" dirty="0" err="1"/>
              <a:t>tag</a:t>
            </a:r>
            <a:r>
              <a:rPr lang="pt-BR" sz="2200" dirty="0"/>
              <a:t> </a:t>
            </a:r>
            <a:r>
              <a:rPr lang="pt-BR" sz="2200" b="1" dirty="0"/>
              <a:t>&lt;meta&gt;</a:t>
            </a:r>
            <a:r>
              <a:rPr lang="pt-BR" sz="2200" dirty="0"/>
              <a:t> são:</a:t>
            </a:r>
          </a:p>
          <a:p>
            <a:pPr marL="109728" indent="0" algn="just">
              <a:buNone/>
            </a:pPr>
            <a:endParaRPr lang="pt-BR" sz="2200" dirty="0"/>
          </a:p>
          <a:p>
            <a:pPr lvl="1" algn="just"/>
            <a:r>
              <a:rPr lang="pt-BR" sz="2200" b="1" dirty="0" err="1"/>
              <a:t>keywords</a:t>
            </a:r>
            <a:r>
              <a:rPr lang="pt-BR" sz="2200" dirty="0"/>
              <a:t>: especifica uma lista de palavras chaves separadas por virgulas que são muito importantes e relevantes para a sua página HTML. Nunca deixe de especificar suas palavras chaves, pois serão necessárias para que os motores de busca possam incluir e organizar suas informações em possíveis buscas. </a:t>
            </a:r>
          </a:p>
          <a:p>
            <a:pPr marL="393192" lvl="1" indent="0" algn="just">
              <a:buNone/>
            </a:pPr>
            <a:endParaRPr lang="pt-BR" sz="2200" dirty="0"/>
          </a:p>
          <a:p>
            <a:pPr marL="393192" lvl="1" indent="0" algn="just">
              <a:buNone/>
            </a:pPr>
            <a:r>
              <a:rPr lang="pt-BR" sz="2200" dirty="0"/>
              <a:t>Exemplo:</a:t>
            </a:r>
          </a:p>
          <a:p>
            <a:pPr marL="393192" lvl="1" indent="0" algn="just">
              <a:buNone/>
            </a:pPr>
            <a:endParaRPr lang="pt-BR" sz="2200" dirty="0"/>
          </a:p>
          <a:p>
            <a:pPr marL="393192" lvl="1" indent="0">
              <a:buNone/>
            </a:pPr>
            <a:r>
              <a:rPr lang="pt-BR" sz="2200" b="1" dirty="0">
                <a:solidFill>
                  <a:srgbClr val="FF0000"/>
                </a:solidFill>
              </a:rPr>
              <a:t>&lt;meta </a:t>
            </a:r>
            <a:r>
              <a:rPr lang="pt-BR" sz="2200" b="1" dirty="0" err="1">
                <a:solidFill>
                  <a:srgbClr val="FF0000"/>
                </a:solidFill>
              </a:rPr>
              <a:t>name</a:t>
            </a:r>
            <a:r>
              <a:rPr lang="pt-BR" sz="2200" b="1" dirty="0">
                <a:solidFill>
                  <a:srgbClr val="FF0000"/>
                </a:solidFill>
              </a:rPr>
              <a:t>="</a:t>
            </a:r>
            <a:r>
              <a:rPr lang="pt-BR" sz="2200" b="1" dirty="0" err="1">
                <a:solidFill>
                  <a:srgbClr val="FF0000"/>
                </a:solidFill>
              </a:rPr>
              <a:t>keywords</a:t>
            </a:r>
            <a:r>
              <a:rPr lang="pt-BR" sz="2200" b="1" dirty="0">
                <a:solidFill>
                  <a:srgbClr val="FF0000"/>
                </a:solidFill>
              </a:rPr>
              <a:t>" </a:t>
            </a:r>
            <a:r>
              <a:rPr lang="pt-BR" sz="2200" b="1" dirty="0" err="1">
                <a:solidFill>
                  <a:srgbClr val="FF0000"/>
                </a:solidFill>
              </a:rPr>
              <a:t>content</a:t>
            </a:r>
            <a:r>
              <a:rPr lang="pt-BR" sz="2200" b="1" dirty="0">
                <a:solidFill>
                  <a:srgbClr val="FF0000"/>
                </a:solidFill>
              </a:rPr>
              <a:t>="</a:t>
            </a:r>
            <a:r>
              <a:rPr lang="pt-BR" sz="2200" b="1" dirty="0" err="1">
                <a:solidFill>
                  <a:srgbClr val="FF0000"/>
                </a:solidFill>
              </a:rPr>
              <a:t>HTML,CSS,XML,JavaScript</a:t>
            </a:r>
            <a:r>
              <a:rPr lang="pt-BR" sz="2200" b="1" dirty="0">
                <a:solidFill>
                  <a:srgbClr val="FF0000"/>
                </a:solidFill>
              </a:rPr>
              <a:t>"&gt;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&lt;meta&gt;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422311126"/>
      </p:ext>
    </p:extLst>
  </p:cSld>
  <p:clrMapOvr>
    <a:masterClrMapping/>
  </p:clrMapOvr>
  <p:transition>
    <p:blinds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200" dirty="0"/>
              <a:t>Cabeçalhos HTML são definidos com as </a:t>
            </a:r>
            <a:r>
              <a:rPr lang="pt-BR" sz="2200" dirty="0" err="1"/>
              <a:t>tags</a:t>
            </a:r>
            <a:r>
              <a:rPr lang="pt-BR" sz="2200" dirty="0"/>
              <a:t> </a:t>
            </a:r>
            <a:r>
              <a:rPr lang="pt-BR" sz="2200" b="1" dirty="0"/>
              <a:t>&lt;h1&gt; </a:t>
            </a:r>
            <a:r>
              <a:rPr lang="pt-BR" sz="2200" dirty="0"/>
              <a:t>ao </a:t>
            </a:r>
            <a:r>
              <a:rPr lang="pt-BR" sz="2200" b="1" dirty="0"/>
              <a:t>&lt;h6&gt;.</a:t>
            </a:r>
            <a:r>
              <a:rPr lang="pt-BR" sz="2200" dirty="0"/>
              <a:t> </a:t>
            </a:r>
          </a:p>
          <a:p>
            <a:pPr marL="109728" indent="0" algn="just">
              <a:buNone/>
            </a:pPr>
            <a:endParaRPr lang="pt-BR" sz="2200" dirty="0"/>
          </a:p>
          <a:p>
            <a:pPr marL="109728" indent="0" algn="just">
              <a:buNone/>
            </a:pPr>
            <a:r>
              <a:rPr lang="pt-BR" sz="2200" dirty="0"/>
              <a:t>São utilizadas para formatar um título ou um tópico de seção.</a:t>
            </a:r>
          </a:p>
          <a:p>
            <a:pPr marL="109728" indent="0" algn="just">
              <a:buNone/>
            </a:pPr>
            <a:endParaRPr lang="pt-BR" sz="2200" dirty="0"/>
          </a:p>
          <a:p>
            <a:pPr marL="109728" indent="0" algn="just">
              <a:buNone/>
            </a:pPr>
            <a:endParaRPr lang="pt-BR" sz="2200" dirty="0"/>
          </a:p>
          <a:p>
            <a:pPr marL="109728" indent="0" algn="just">
              <a:buNone/>
            </a:pPr>
            <a:r>
              <a:rPr lang="pt-BR" sz="2200" dirty="0"/>
              <a:t>Existem seis níveis, sendo o primeiro nível de maior tamanho e de primeira importância, e o último nível de menor tamanho e consequentemente de menor importância.</a:t>
            </a:r>
          </a:p>
          <a:p>
            <a:pPr marL="109728" indent="0" algn="just">
              <a:buNone/>
            </a:pPr>
            <a:endParaRPr lang="pt-BR" sz="2200" dirty="0"/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HTML Cabeçalhos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805735383"/>
      </p:ext>
    </p:extLst>
  </p:cSld>
  <p:clrMapOvr>
    <a:masterClrMapping/>
  </p:clrMapOvr>
  <p:transition>
    <p:blinds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r>
              <a:rPr lang="pt-BR" sz="2400" dirty="0"/>
              <a:t>Parágrafos HTML são definidos com a </a:t>
            </a:r>
            <a:r>
              <a:rPr lang="pt-BR" sz="2400" dirty="0" err="1"/>
              <a:t>tag</a:t>
            </a:r>
            <a:r>
              <a:rPr lang="pt-BR" sz="2400" dirty="0"/>
              <a:t> </a:t>
            </a:r>
            <a:r>
              <a:rPr lang="pt-BR" sz="2400" b="1" dirty="0"/>
              <a:t>&lt;p&gt;</a:t>
            </a:r>
            <a:r>
              <a:rPr lang="pt-BR" sz="2400" dirty="0"/>
              <a:t>.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&lt;p&gt;</a:t>
            </a:r>
            <a:endParaRPr lang="pt-BR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9B76FFE-9002-434F-A80C-DEDB7B4F2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2259285"/>
            <a:ext cx="652462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20249"/>
      </p:ext>
    </p:extLst>
  </p:cSld>
  <p:clrMapOvr>
    <a:masterClrMapping/>
  </p:clrMapOvr>
  <p:transition>
    <p:blinds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200" dirty="0"/>
              <a:t>O valor do atributo de título será exibido como uma dica, quando você passa o mouse sobre um elemento.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/>
              </a:rPr>
              <a:t>O atributo </a:t>
            </a:r>
            <a:r>
              <a:rPr lang="pt-BR" dirty="0" err="1">
                <a:effectLst/>
              </a:rPr>
              <a:t>title</a:t>
            </a:r>
            <a:endParaRPr lang="pt-BR" dirty="0">
              <a:effectLst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6C472D9-6B6D-428B-8997-C50B0C09E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562" y="2278336"/>
            <a:ext cx="6391275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54948"/>
      </p:ext>
    </p:extLst>
  </p:cSld>
  <p:clrMapOvr>
    <a:masterClrMapping/>
  </p:clrMapOvr>
  <p:transition>
    <p:blinds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000" dirty="0"/>
              <a:t>A </a:t>
            </a:r>
            <a:r>
              <a:rPr lang="pt-BR" sz="2000" dirty="0" err="1"/>
              <a:t>tag</a:t>
            </a:r>
            <a:r>
              <a:rPr lang="pt-BR" sz="2000" dirty="0"/>
              <a:t> &lt;</a:t>
            </a:r>
            <a:r>
              <a:rPr lang="pt-BR" sz="2000" dirty="0" err="1"/>
              <a:t>hgroup</a:t>
            </a:r>
            <a:r>
              <a:rPr lang="pt-BR" sz="2000" dirty="0"/>
              <a:t>&gt; representa o título de uma seção. O elemento é utilizado para agrupar um conjunto de várias </a:t>
            </a:r>
            <a:r>
              <a:rPr lang="pt-BR" sz="2000" dirty="0" err="1"/>
              <a:t>tags</a:t>
            </a:r>
            <a:r>
              <a:rPr lang="pt-BR" sz="2000" dirty="0"/>
              <a:t> &lt;h1&gt; até &lt;h6&gt; quando o título possui vários níveis tais como subtítulo, títulos alternativos ou slogans.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hgroup</a:t>
            </a:r>
            <a:r>
              <a:rPr lang="pt-BR" dirty="0"/>
              <a:t>&gt;</a:t>
            </a:r>
            <a:endParaRPr lang="pt-BR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D16AC31-46FA-4F86-B13C-D62B87304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916" y="2766874"/>
            <a:ext cx="6988493" cy="401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01642"/>
      </p:ext>
    </p:extLst>
  </p:cSld>
  <p:clrMapOvr>
    <a:masterClrMapping/>
  </p:clrMapOvr>
  <p:transition>
    <p:blinds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000" dirty="0"/>
              <a:t>A </a:t>
            </a:r>
            <a:r>
              <a:rPr lang="pt-BR" sz="2000" dirty="0" err="1"/>
              <a:t>tag</a:t>
            </a:r>
            <a:r>
              <a:rPr lang="pt-BR" sz="2000" dirty="0"/>
              <a:t> </a:t>
            </a:r>
            <a:r>
              <a:rPr lang="pt-BR" sz="2000" b="1" dirty="0"/>
              <a:t>&lt;</a:t>
            </a:r>
            <a:r>
              <a:rPr lang="pt-BR" sz="2000" b="1" dirty="0" err="1"/>
              <a:t>section</a:t>
            </a:r>
            <a:r>
              <a:rPr lang="pt-BR" sz="2000" b="1" dirty="0"/>
              <a:t>&gt; </a:t>
            </a:r>
            <a:r>
              <a:rPr lang="pt-BR" sz="2000" dirty="0"/>
              <a:t>define uma seção no documento e pode ser trabalhada em conjunto com outras </a:t>
            </a:r>
            <a:r>
              <a:rPr lang="pt-BR" sz="2000" dirty="0" err="1"/>
              <a:t>tags</a:t>
            </a:r>
            <a:r>
              <a:rPr lang="pt-BR" sz="2000" dirty="0"/>
              <a:t> como </a:t>
            </a:r>
            <a:r>
              <a:rPr lang="pt-BR" sz="2000" b="1" dirty="0"/>
              <a:t>&lt;header&gt;</a:t>
            </a:r>
            <a:r>
              <a:rPr lang="pt-BR" sz="2000" dirty="0"/>
              <a:t>, </a:t>
            </a:r>
            <a:r>
              <a:rPr lang="pt-BR" sz="2000" b="1" dirty="0"/>
              <a:t>&lt;</a:t>
            </a:r>
            <a:r>
              <a:rPr lang="pt-BR" sz="2000" b="1" dirty="0" err="1"/>
              <a:t>hgroup</a:t>
            </a:r>
            <a:r>
              <a:rPr lang="pt-BR" sz="2000" b="1" dirty="0"/>
              <a:t>&gt;</a:t>
            </a:r>
            <a:r>
              <a:rPr lang="pt-BR" sz="2000" dirty="0"/>
              <a:t>, </a:t>
            </a:r>
            <a:r>
              <a:rPr lang="pt-BR" sz="2000" b="1" dirty="0"/>
              <a:t>&lt;</a:t>
            </a:r>
            <a:r>
              <a:rPr lang="pt-BR" sz="2000" b="1" dirty="0" err="1"/>
              <a:t>footer</a:t>
            </a:r>
            <a:r>
              <a:rPr lang="pt-BR" sz="2000" b="1" dirty="0"/>
              <a:t>&gt;</a:t>
            </a:r>
            <a:r>
              <a:rPr lang="pt-BR" sz="2000" dirty="0"/>
              <a:t>, etc. Todas essas opções deverão ser definidas pelo desenvolvedor no momento da construção das marcações.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section</a:t>
            </a:r>
            <a:r>
              <a:rPr lang="pt-BR" dirty="0"/>
              <a:t>&gt;</a:t>
            </a:r>
            <a:endParaRPr lang="pt-BR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5C8CF75-07F7-4159-A675-E1E34CEF5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489" y="3068960"/>
            <a:ext cx="7557025" cy="377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35607"/>
      </p:ext>
    </p:extLst>
  </p:cSld>
  <p:clrMapOvr>
    <a:masterClrMapping/>
  </p:clrMapOvr>
  <p:transition>
    <p:blinds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000" dirty="0"/>
              <a:t>A </a:t>
            </a:r>
            <a:r>
              <a:rPr lang="pt-BR" sz="2000" dirty="0" err="1"/>
              <a:t>tag</a:t>
            </a:r>
            <a:r>
              <a:rPr lang="pt-BR" sz="2000" dirty="0"/>
              <a:t> </a:t>
            </a:r>
            <a:r>
              <a:rPr lang="pt-BR" sz="2000" b="1" dirty="0"/>
              <a:t>&lt;</a:t>
            </a:r>
            <a:r>
              <a:rPr lang="pt-BR" sz="2000" b="1" dirty="0" err="1"/>
              <a:t>div</a:t>
            </a:r>
            <a:r>
              <a:rPr lang="pt-BR" sz="2000" b="1" dirty="0"/>
              <a:t>&gt; </a:t>
            </a:r>
            <a:r>
              <a:rPr lang="pt-BR" sz="2000" dirty="0"/>
              <a:t>serve para alterar o estilo em partes específicas da página e posicionar objetos.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div</a:t>
            </a:r>
            <a:r>
              <a:rPr lang="pt-BR" dirty="0"/>
              <a:t>&gt;</a:t>
            </a:r>
            <a:endParaRPr lang="pt-BR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8FC33B9-1A90-4DB3-A391-92D3C4960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2431124"/>
            <a:ext cx="7410736" cy="373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27163"/>
      </p:ext>
    </p:extLst>
  </p:cSld>
  <p:clrMapOvr>
    <a:masterClrMapping/>
  </p:clrMapOvr>
  <p:transition>
    <p:blinds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HTML, CSS e JS: Introdução</a:t>
            </a:r>
          </a:p>
        </p:txBody>
      </p:sp>
      <p:pic>
        <p:nvPicPr>
          <p:cNvPr id="9" name="Espaço Reservado para Imagem 9" descr="Script de computador em uma tela">
            <a:extLst>
              <a:ext uri="{FF2B5EF4-FFF2-40B4-BE49-F238E27FC236}">
                <a16:creationId xmlns:a16="http://schemas.microsoft.com/office/drawing/2014/main" id="{F5071456-39AD-73CD-C38B-EA3BE7E3691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Subtítulo 10">
            <a:extLst>
              <a:ext uri="{FF2B5EF4-FFF2-40B4-BE49-F238E27FC236}">
                <a16:creationId xmlns:a16="http://schemas.microsoft.com/office/drawing/2014/main" id="{AF93FE20-0271-0107-7F2D-0E823B13D8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31001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000" dirty="0"/>
              <a:t>O HTML não possui quebra de linha automática, necessitando da </a:t>
            </a:r>
            <a:r>
              <a:rPr lang="pt-BR" sz="2000" dirty="0" err="1"/>
              <a:t>tab</a:t>
            </a:r>
            <a:r>
              <a:rPr lang="pt-BR" sz="2000" dirty="0"/>
              <a:t> &lt;</a:t>
            </a:r>
            <a:r>
              <a:rPr lang="pt-BR" sz="2000" dirty="0" err="1"/>
              <a:t>br</a:t>
            </a:r>
            <a:r>
              <a:rPr lang="pt-BR" sz="2000" dirty="0"/>
              <a:t>&gt; para que haja este recurso.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br</a:t>
            </a:r>
            <a:r>
              <a:rPr lang="pt-BR" dirty="0"/>
              <a:t>&gt;</a:t>
            </a:r>
            <a:endParaRPr lang="pt-BR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CE1050D-A2B2-4575-BFD2-6284FDD1B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617" y="3047674"/>
            <a:ext cx="7652766" cy="326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9143"/>
      </p:ext>
    </p:extLst>
  </p:cSld>
  <p:clrMapOvr>
    <a:masterClrMapping/>
  </p:clrMapOvr>
  <p:transition>
    <p:blinds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000" b="1" dirty="0"/>
              <a:t>&lt;</a:t>
            </a:r>
            <a:r>
              <a:rPr lang="pt-BR" sz="2000" b="1" dirty="0" err="1"/>
              <a:t>strong</a:t>
            </a:r>
            <a:r>
              <a:rPr lang="pt-BR" sz="2000" b="1" dirty="0"/>
              <a:t>&gt;</a:t>
            </a:r>
            <a:r>
              <a:rPr lang="pt-BR" sz="2000" dirty="0"/>
              <a:t> Especifica um texto em negrito, dando maior destaque ao conteúdo incorporado. </a:t>
            </a:r>
          </a:p>
          <a:p>
            <a:pPr algn="just"/>
            <a:r>
              <a:rPr lang="pt-BR" sz="2000" b="1" dirty="0"/>
              <a:t>&lt;em&gt;</a:t>
            </a:r>
            <a:r>
              <a:rPr lang="pt-BR" sz="2000" dirty="0"/>
              <a:t> Especifica um texto em itálico.</a:t>
            </a:r>
          </a:p>
          <a:p>
            <a:pPr algn="just"/>
            <a:r>
              <a:rPr lang="pt-BR" sz="2000" b="1" dirty="0"/>
              <a:t>&lt;u&gt;</a:t>
            </a:r>
            <a:r>
              <a:rPr lang="pt-BR" sz="2000" dirty="0"/>
              <a:t> Especifica um texto sublinhado.</a:t>
            </a:r>
          </a:p>
          <a:p>
            <a:pPr algn="just"/>
            <a:r>
              <a:rPr lang="pt-BR" sz="2000" b="1" dirty="0"/>
              <a:t>&lt;</a:t>
            </a:r>
            <a:r>
              <a:rPr lang="pt-BR" sz="2000" b="1" dirty="0" err="1"/>
              <a:t>dfn</a:t>
            </a:r>
            <a:r>
              <a:rPr lang="pt-BR" sz="2000" b="1" dirty="0"/>
              <a:t>&gt;</a:t>
            </a:r>
            <a:r>
              <a:rPr lang="pt-BR" sz="2000" dirty="0"/>
              <a:t> Esta </a:t>
            </a:r>
            <a:r>
              <a:rPr lang="pt-BR" sz="2000" dirty="0" err="1"/>
              <a:t>tag</a:t>
            </a:r>
            <a:r>
              <a:rPr lang="pt-BR" sz="2000" dirty="0"/>
              <a:t> dá uma definição de algum trecho ou sigla de texto.</a:t>
            </a:r>
          </a:p>
          <a:p>
            <a:pPr algn="just"/>
            <a:r>
              <a:rPr lang="pt-BR" sz="2000" b="1" dirty="0"/>
              <a:t>&lt;</a:t>
            </a:r>
            <a:r>
              <a:rPr lang="pt-BR" sz="2000" b="1" dirty="0" err="1"/>
              <a:t>abbr</a:t>
            </a:r>
            <a:r>
              <a:rPr lang="pt-BR" sz="2000" b="1" dirty="0"/>
              <a:t>&gt; </a:t>
            </a:r>
            <a:r>
              <a:rPr lang="pt-BR" sz="2000" dirty="0"/>
              <a:t>Esta </a:t>
            </a:r>
            <a:r>
              <a:rPr lang="pt-BR" sz="2000" dirty="0" err="1"/>
              <a:t>tag</a:t>
            </a:r>
            <a:r>
              <a:rPr lang="pt-BR" sz="2000" dirty="0"/>
              <a:t> indica abreviação que pode ser muito útil aos navegadores, sistemas ortográficos e motores de busca.</a:t>
            </a:r>
          </a:p>
          <a:p>
            <a:pPr algn="just"/>
            <a:r>
              <a:rPr lang="pt-BR" sz="2000" b="1" dirty="0"/>
              <a:t>&lt;</a:t>
            </a:r>
            <a:r>
              <a:rPr lang="pt-BR" sz="2000" b="1" dirty="0" err="1"/>
              <a:t>code</a:t>
            </a:r>
            <a:r>
              <a:rPr lang="pt-BR" sz="2000" b="1" dirty="0"/>
              <a:t>&gt; </a:t>
            </a:r>
            <a:r>
              <a:rPr lang="pt-BR" sz="2000" dirty="0"/>
              <a:t>Esta </a:t>
            </a:r>
            <a:r>
              <a:rPr lang="pt-BR" sz="2000" dirty="0" err="1"/>
              <a:t>tag</a:t>
            </a:r>
            <a:r>
              <a:rPr lang="pt-BR" sz="2000" dirty="0"/>
              <a:t> é utilizada quando há necessidade de inserir códigos de programas ou similares com o intuito de dar exemplos ou explicações durante a elaboração de uma página HTML. </a:t>
            </a:r>
          </a:p>
          <a:p>
            <a:pPr algn="just"/>
            <a:r>
              <a:rPr lang="pt-BR" sz="2000" b="1" dirty="0"/>
              <a:t>&lt;</a:t>
            </a:r>
            <a:r>
              <a:rPr lang="pt-BR" sz="2000" b="1" dirty="0" err="1"/>
              <a:t>mark</a:t>
            </a:r>
            <a:r>
              <a:rPr lang="pt-BR" sz="2000" b="1" dirty="0"/>
              <a:t>&gt;</a:t>
            </a:r>
            <a:r>
              <a:rPr lang="pt-BR" sz="2000" dirty="0"/>
              <a:t> É utilizada para marcar uma parte do texto com fins de referência para aquele conteúdo.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Tags</a:t>
            </a:r>
            <a:r>
              <a:rPr lang="pt-BR" dirty="0"/>
              <a:t> de Formatação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697544607"/>
      </p:ext>
    </p:extLst>
  </p:cSld>
  <p:clrMapOvr>
    <a:masterClrMapping/>
  </p:clrMapOvr>
  <p:transition>
    <p:blinds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sz="2000" b="1" dirty="0"/>
              <a:t>&lt;</a:t>
            </a:r>
            <a:r>
              <a:rPr lang="pt-BR" sz="2000" b="1" dirty="0" err="1"/>
              <a:t>samp</a:t>
            </a:r>
            <a:r>
              <a:rPr lang="pt-BR" sz="2000" b="1" dirty="0"/>
              <a:t>&gt; </a:t>
            </a:r>
            <a:r>
              <a:rPr lang="pt-BR" sz="2000" dirty="0"/>
              <a:t>Indica alguma saída de um programa, referente a um resultado ou até mesmo de um erro.</a:t>
            </a:r>
          </a:p>
          <a:p>
            <a:pPr algn="just"/>
            <a:r>
              <a:rPr lang="pt-BR" sz="2000" b="1" dirty="0"/>
              <a:t>&lt;</a:t>
            </a:r>
            <a:r>
              <a:rPr lang="pt-BR" sz="2000" b="1" dirty="0" err="1"/>
              <a:t>kbd</a:t>
            </a:r>
            <a:r>
              <a:rPr lang="pt-BR" sz="2000" b="1" dirty="0"/>
              <a:t>&gt; </a:t>
            </a:r>
            <a:r>
              <a:rPr lang="pt-BR" sz="2000" dirty="0"/>
              <a:t>Permite uma indicação de entrada de dados via teclado, ou seja, indica o texto correto que deve ser digitado pelo usuário.</a:t>
            </a:r>
          </a:p>
          <a:p>
            <a:pPr algn="just"/>
            <a:r>
              <a:rPr lang="pt-BR" sz="2000" b="1" dirty="0"/>
              <a:t>&lt;var&gt; </a:t>
            </a:r>
            <a:r>
              <a:rPr lang="pt-BR" sz="2000" dirty="0"/>
              <a:t>Esta </a:t>
            </a:r>
            <a:r>
              <a:rPr lang="pt-BR" sz="2000" dirty="0" err="1"/>
              <a:t>tag</a:t>
            </a:r>
            <a:r>
              <a:rPr lang="pt-BR" sz="2000" dirty="0"/>
              <a:t> é utilizada para indicar um exemplo de um aplicativo, expressão matemática ou alguma variável em questão.</a:t>
            </a:r>
          </a:p>
          <a:p>
            <a:pPr algn="just"/>
            <a:r>
              <a:rPr lang="pt-BR" sz="2000" b="1" dirty="0"/>
              <a:t>&lt;sub&gt; </a:t>
            </a:r>
            <a:r>
              <a:rPr lang="pt-BR" sz="2000" dirty="0"/>
              <a:t>Define o texto como subscrito.</a:t>
            </a:r>
          </a:p>
          <a:p>
            <a:pPr algn="just"/>
            <a:r>
              <a:rPr lang="pt-BR" sz="2000" b="1" dirty="0"/>
              <a:t>&lt;</a:t>
            </a:r>
            <a:r>
              <a:rPr lang="pt-BR" sz="2000" b="1" dirty="0" err="1"/>
              <a:t>sup</a:t>
            </a:r>
            <a:r>
              <a:rPr lang="pt-BR" sz="2000" b="1" dirty="0"/>
              <a:t>&gt;</a:t>
            </a:r>
            <a:r>
              <a:rPr lang="pt-BR" sz="2000" dirty="0"/>
              <a:t> Define o texto sobrescrito. 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Tags</a:t>
            </a:r>
            <a:r>
              <a:rPr lang="pt-BR" dirty="0"/>
              <a:t> de Formatação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927091205"/>
      </p:ext>
    </p:extLst>
  </p:cSld>
  <p:clrMapOvr>
    <a:masterClrMapping/>
  </p:clrMapOvr>
  <p:transition>
    <p:blinds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Tags</a:t>
            </a:r>
            <a:r>
              <a:rPr lang="pt-BR" dirty="0"/>
              <a:t> de Formatação</a:t>
            </a:r>
            <a:endParaRPr lang="pt-BR" b="1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1817534"/>
            <a:ext cx="7420841" cy="47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02602"/>
      </p:ext>
    </p:extLst>
  </p:cSld>
  <p:clrMapOvr>
    <a:masterClrMapping/>
  </p:clrMapOvr>
  <p:transition>
    <p:blinds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r>
              <a:rPr lang="pt-BR" sz="2400" dirty="0"/>
              <a:t>Links HTML são definidas com a </a:t>
            </a:r>
            <a:r>
              <a:rPr lang="pt-BR" sz="2400" dirty="0" err="1"/>
              <a:t>tag</a:t>
            </a:r>
            <a:r>
              <a:rPr lang="pt-BR" sz="2400" dirty="0"/>
              <a:t> </a:t>
            </a:r>
            <a:r>
              <a:rPr lang="pt-BR" sz="2400" b="1" dirty="0"/>
              <a:t>&lt;a&gt;</a:t>
            </a:r>
            <a:r>
              <a:rPr lang="pt-BR" sz="2400" dirty="0"/>
              <a:t>.</a:t>
            </a:r>
          </a:p>
          <a:p>
            <a:pPr marL="109728" indent="0">
              <a:buNone/>
            </a:pPr>
            <a:r>
              <a:rPr lang="pt-BR" sz="2400" dirty="0"/>
              <a:t>O destino do link é especificado no atributo </a:t>
            </a:r>
            <a:r>
              <a:rPr lang="pt-BR" sz="2400" b="1" dirty="0" err="1"/>
              <a:t>href</a:t>
            </a:r>
            <a:r>
              <a:rPr lang="pt-BR" sz="2400" dirty="0"/>
              <a:t>. 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 em HTML</a:t>
            </a:r>
            <a:endParaRPr lang="pt-BR" b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2708920"/>
            <a:ext cx="8731740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431358"/>
      </p:ext>
    </p:extLst>
  </p:cSld>
  <p:clrMapOvr>
    <a:masterClrMapping/>
  </p:clrMapOvr>
  <p:transition>
    <p:blinds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 em HTML</a:t>
            </a:r>
            <a:endParaRPr lang="pt-BR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029" y="1700808"/>
            <a:ext cx="7096869" cy="473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64905"/>
      </p:ext>
    </p:extLst>
  </p:cSld>
  <p:clrMapOvr>
    <a:masterClrMapping/>
  </p:clrMapOvr>
  <p:transition>
    <p:blinds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400" dirty="0"/>
              <a:t>Imagens HTML são definidos com a </a:t>
            </a:r>
            <a:r>
              <a:rPr lang="pt-BR" sz="2400" dirty="0" err="1"/>
              <a:t>tag</a:t>
            </a:r>
            <a:r>
              <a:rPr lang="pt-BR" sz="2400" dirty="0"/>
              <a:t> </a:t>
            </a:r>
            <a:r>
              <a:rPr lang="pt-BR" sz="2400" b="1" dirty="0"/>
              <a:t>&lt;</a:t>
            </a:r>
            <a:r>
              <a:rPr lang="pt-BR" sz="2400" b="1" dirty="0" err="1"/>
              <a:t>img</a:t>
            </a:r>
            <a:r>
              <a:rPr lang="pt-BR" sz="2400" b="1" dirty="0"/>
              <a:t>&gt;.</a:t>
            </a:r>
          </a:p>
          <a:p>
            <a:pPr marL="109728" indent="0" algn="just">
              <a:buNone/>
            </a:pPr>
            <a:endParaRPr lang="pt-BR" sz="2400" dirty="0"/>
          </a:p>
          <a:p>
            <a:pPr marL="109728" indent="0" algn="just">
              <a:buNone/>
            </a:pPr>
            <a:r>
              <a:rPr lang="pt-BR" sz="2400" dirty="0"/>
              <a:t>O arquivo de origem </a:t>
            </a:r>
            <a:r>
              <a:rPr lang="pt-BR" sz="2400" b="1" dirty="0"/>
              <a:t>(</a:t>
            </a:r>
            <a:r>
              <a:rPr lang="pt-BR" sz="2400" b="1" dirty="0" err="1"/>
              <a:t>src</a:t>
            </a:r>
            <a:r>
              <a:rPr lang="pt-BR" sz="2400" b="1" dirty="0"/>
              <a:t>)</a:t>
            </a:r>
            <a:r>
              <a:rPr lang="pt-BR" sz="2400" dirty="0"/>
              <a:t>, texto alternativo </a:t>
            </a:r>
            <a:r>
              <a:rPr lang="pt-BR" sz="2400" b="1" dirty="0"/>
              <a:t>(</a:t>
            </a:r>
            <a:r>
              <a:rPr lang="pt-BR" sz="2400" b="1" dirty="0" err="1"/>
              <a:t>alt</a:t>
            </a:r>
            <a:r>
              <a:rPr lang="pt-BR" sz="2400" b="1" dirty="0"/>
              <a:t>)</a:t>
            </a:r>
            <a:r>
              <a:rPr lang="pt-BR" sz="2400" dirty="0"/>
              <a:t>, largura e altura são fornecidos como atributos: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 em HTML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988" y="3356993"/>
            <a:ext cx="8582025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06573"/>
      </p:ext>
    </p:extLst>
  </p:cSld>
  <p:clrMapOvr>
    <a:masterClrMapping/>
  </p:clrMapOvr>
  <p:transition>
    <p:blinds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109728" indent="0" algn="just">
              <a:buNone/>
            </a:pPr>
            <a:r>
              <a:rPr lang="pt-BR" sz="1800" dirty="0"/>
              <a:t>A URL de um conteúdo incorporável é com o atributo</a:t>
            </a:r>
            <a:r>
              <a:rPr lang="pt-BR" sz="1800" b="1" dirty="0"/>
              <a:t> </a:t>
            </a:r>
            <a:r>
              <a:rPr lang="pt-BR" sz="1800" b="1" dirty="0" err="1"/>
              <a:t>src</a:t>
            </a:r>
            <a:r>
              <a:rPr lang="pt-BR" sz="1800" dirty="0"/>
              <a:t>, a largura da imagem com o atributo </a:t>
            </a:r>
            <a:r>
              <a:rPr lang="pt-BR" sz="1800" b="1" dirty="0" err="1"/>
              <a:t>width</a:t>
            </a:r>
            <a:r>
              <a:rPr lang="pt-BR" sz="1800" dirty="0"/>
              <a:t> e altura com o atributo </a:t>
            </a:r>
            <a:r>
              <a:rPr lang="pt-BR" sz="1800" b="1" dirty="0" err="1"/>
              <a:t>heigth</a:t>
            </a:r>
            <a:r>
              <a:rPr lang="pt-BR" sz="1800" dirty="0"/>
              <a:t>.</a:t>
            </a:r>
          </a:p>
          <a:p>
            <a:pPr marL="109728" indent="0" algn="just">
              <a:buNone/>
            </a:pPr>
            <a:endParaRPr lang="pt-BR" sz="1800" dirty="0"/>
          </a:p>
          <a:p>
            <a:pPr marL="109728" indent="0" algn="just">
              <a:buNone/>
            </a:pPr>
            <a:r>
              <a:rPr lang="pt-BR" sz="1800" dirty="0"/>
              <a:t>O atributo </a:t>
            </a:r>
            <a:r>
              <a:rPr lang="pt-BR" sz="1800" b="1" dirty="0" err="1"/>
              <a:t>src</a:t>
            </a:r>
            <a:r>
              <a:rPr lang="pt-BR" sz="1800" dirty="0"/>
              <a:t> pode ser usado com as </a:t>
            </a:r>
            <a:r>
              <a:rPr lang="pt-BR" sz="1800" dirty="0" err="1"/>
              <a:t>tags</a:t>
            </a:r>
            <a:r>
              <a:rPr lang="pt-BR" sz="1800" dirty="0"/>
              <a:t> </a:t>
            </a:r>
            <a:r>
              <a:rPr lang="en-US" sz="1800" b="1" dirty="0"/>
              <a:t>&lt;audio&gt;, &lt;embed&gt;, &lt;iframe&gt;, &lt;</a:t>
            </a:r>
            <a:r>
              <a:rPr lang="en-US" sz="1800" b="1" dirty="0" err="1"/>
              <a:t>img</a:t>
            </a:r>
            <a:r>
              <a:rPr lang="en-US" sz="1800" b="1" dirty="0"/>
              <a:t>&gt;, &lt;input&gt;, &lt;script&gt;, &lt;source&gt;, &lt;track&gt;, &lt;video&gt;.</a:t>
            </a:r>
          </a:p>
          <a:p>
            <a:pPr marL="109728" indent="0" algn="just">
              <a:buNone/>
            </a:pPr>
            <a:endParaRPr lang="en-US" sz="1800" b="1" dirty="0"/>
          </a:p>
          <a:p>
            <a:pPr marL="109728" indent="0" algn="just">
              <a:buNone/>
            </a:pPr>
            <a:r>
              <a:rPr lang="pt-BR" sz="1800" dirty="0"/>
              <a:t>Os atributos </a:t>
            </a:r>
            <a:r>
              <a:rPr lang="pt-BR" sz="1800" b="1" dirty="0" err="1"/>
              <a:t>width</a:t>
            </a:r>
            <a:r>
              <a:rPr lang="pt-BR" sz="1800" b="1" dirty="0"/>
              <a:t> </a:t>
            </a:r>
            <a:r>
              <a:rPr lang="pt-BR" sz="1800" dirty="0"/>
              <a:t>e</a:t>
            </a:r>
            <a:r>
              <a:rPr lang="pt-BR" sz="1800" b="1" dirty="0"/>
              <a:t> </a:t>
            </a:r>
            <a:r>
              <a:rPr lang="pt-BR" sz="1800" b="1" dirty="0" err="1"/>
              <a:t>heigth</a:t>
            </a:r>
            <a:r>
              <a:rPr lang="pt-BR" sz="1800" dirty="0"/>
              <a:t> pode ser usado com as </a:t>
            </a:r>
            <a:r>
              <a:rPr lang="pt-BR" sz="1800" dirty="0" err="1"/>
              <a:t>tags</a:t>
            </a:r>
            <a:r>
              <a:rPr lang="pt-BR" sz="1800" dirty="0"/>
              <a:t> </a:t>
            </a:r>
            <a:r>
              <a:rPr lang="en-US" sz="1800" b="1" dirty="0"/>
              <a:t>&lt;canvas&gt;, &lt;embed&gt;, &lt;iframe&gt;, &lt;</a:t>
            </a:r>
            <a:r>
              <a:rPr lang="en-US" sz="1800" b="1" dirty="0" err="1"/>
              <a:t>img</a:t>
            </a:r>
            <a:r>
              <a:rPr lang="en-US" sz="1800" b="1" dirty="0"/>
              <a:t>&gt;, &lt;input&gt;, &lt;object&gt;, &lt;video&gt;.</a:t>
            </a:r>
          </a:p>
          <a:p>
            <a:pPr marL="109728" indent="0" algn="just">
              <a:buNone/>
            </a:pPr>
            <a:endParaRPr lang="en-US" sz="1800" b="1" dirty="0"/>
          </a:p>
          <a:p>
            <a:pPr marL="109728" indent="0" algn="just">
              <a:buNone/>
            </a:pPr>
            <a:r>
              <a:rPr lang="pt-BR" sz="1800" dirty="0"/>
              <a:t>O atributo </a:t>
            </a:r>
            <a:r>
              <a:rPr lang="pt-BR" sz="1800" b="1" dirty="0" err="1"/>
              <a:t>alt</a:t>
            </a:r>
            <a:r>
              <a:rPr lang="pt-BR" sz="1800" dirty="0"/>
              <a:t> especifica um texto alternativo para ser usado, quando uma imagem não poder ser exibida. O atributo </a:t>
            </a:r>
            <a:r>
              <a:rPr lang="pt-BR" sz="1800" dirty="0" err="1"/>
              <a:t>alt</a:t>
            </a:r>
            <a:r>
              <a:rPr lang="pt-BR" sz="1800" dirty="0"/>
              <a:t> pode ser usado com as </a:t>
            </a:r>
            <a:r>
              <a:rPr lang="pt-BR" sz="1800" dirty="0" err="1"/>
              <a:t>tags</a:t>
            </a:r>
            <a:r>
              <a:rPr lang="pt-BR" sz="1800" dirty="0"/>
              <a:t> </a:t>
            </a:r>
            <a:r>
              <a:rPr lang="pt-BR" sz="1800" b="1" dirty="0"/>
              <a:t>&lt;</a:t>
            </a:r>
            <a:r>
              <a:rPr lang="pt-BR" sz="1800" b="1" dirty="0" err="1"/>
              <a:t>applet</a:t>
            </a:r>
            <a:r>
              <a:rPr lang="pt-BR" sz="1800" b="1" dirty="0"/>
              <a:t>&gt;, &lt;</a:t>
            </a:r>
            <a:r>
              <a:rPr lang="pt-BR" sz="1800" b="1" dirty="0" err="1"/>
              <a:t>area</a:t>
            </a:r>
            <a:r>
              <a:rPr lang="pt-BR" sz="1800" b="1" dirty="0"/>
              <a:t>&gt;, &lt;</a:t>
            </a:r>
            <a:r>
              <a:rPr lang="pt-BR" sz="1800" b="1" dirty="0" err="1"/>
              <a:t>img</a:t>
            </a:r>
            <a:r>
              <a:rPr lang="pt-BR" sz="1800" b="1" dirty="0"/>
              <a:t>&gt;, &lt;input&gt;.</a:t>
            </a:r>
          </a:p>
          <a:p>
            <a:pPr marL="109728" indent="0" algn="just">
              <a:buNone/>
            </a:pPr>
            <a:endParaRPr lang="pt-BR" sz="1800" b="1" dirty="0"/>
          </a:p>
          <a:p>
            <a:pPr marL="109728" indent="0" algn="just">
              <a:buNone/>
            </a:pPr>
            <a:r>
              <a:rPr lang="pt-BR" sz="1800" dirty="0"/>
              <a:t>O valor do atributo podem ser lidos pelos leitores de tela. Desta forma, alguém "escuta" a página da web, por exemplo, uma pessoa cega, pode "ouvir" o elemento.</a:t>
            </a:r>
          </a:p>
          <a:p>
            <a:pPr marL="109728" indent="0" algn="just">
              <a:buNone/>
            </a:pPr>
            <a:endParaRPr lang="en-US" sz="1800" dirty="0"/>
          </a:p>
          <a:p>
            <a:pPr marL="109728" indent="0" algn="just">
              <a:buNone/>
            </a:pPr>
            <a:endParaRPr lang="pt-BR" sz="1800" b="1" dirty="0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Os atributos </a:t>
            </a:r>
            <a:r>
              <a:rPr lang="pt-BR" sz="4000" dirty="0" err="1"/>
              <a:t>src</a:t>
            </a:r>
            <a:r>
              <a:rPr lang="pt-BR" sz="4000" dirty="0"/>
              <a:t>, </a:t>
            </a:r>
            <a:r>
              <a:rPr lang="pt-BR" sz="4000" dirty="0" err="1"/>
              <a:t>width</a:t>
            </a:r>
            <a:r>
              <a:rPr lang="pt-BR" sz="4000" dirty="0"/>
              <a:t>, </a:t>
            </a:r>
            <a:r>
              <a:rPr lang="pt-BR" sz="4000" dirty="0" err="1"/>
              <a:t>heigth</a:t>
            </a:r>
            <a:r>
              <a:rPr lang="pt-BR" sz="4000" dirty="0"/>
              <a:t> e </a:t>
            </a:r>
            <a:r>
              <a:rPr lang="pt-BR" sz="4000" dirty="0" err="1"/>
              <a:t>alt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127326837"/>
      </p:ext>
    </p:extLst>
  </p:cSld>
  <p:clrMapOvr>
    <a:masterClrMapping/>
  </p:clrMapOvr>
  <p:transition>
    <p:blinds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816864" y="1481329"/>
            <a:ext cx="10967768" cy="4525963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200" dirty="0"/>
              <a:t>Esta </a:t>
            </a:r>
            <a:r>
              <a:rPr lang="pt-BR" sz="2200" dirty="0" err="1"/>
              <a:t>tag</a:t>
            </a:r>
            <a:r>
              <a:rPr lang="pt-BR" sz="2200" dirty="0"/>
              <a:t> permite ao desenvolvedor criar uma área ou seção especifica para menus e links para conteúdos externos e internos. Nem todos os links precisam estar na influencia da </a:t>
            </a:r>
            <a:r>
              <a:rPr lang="pt-BR" sz="2200" dirty="0" err="1"/>
              <a:t>tag</a:t>
            </a:r>
            <a:r>
              <a:rPr lang="pt-BR" sz="2200" dirty="0"/>
              <a:t> </a:t>
            </a:r>
            <a:r>
              <a:rPr lang="pt-BR" sz="2200" b="1" dirty="0"/>
              <a:t>&lt;</a:t>
            </a:r>
            <a:r>
              <a:rPr lang="pt-BR" sz="2200" b="1" dirty="0" err="1"/>
              <a:t>nav</a:t>
            </a:r>
            <a:r>
              <a:rPr lang="pt-BR" sz="2200" b="1" dirty="0"/>
              <a:t>&gt;</a:t>
            </a:r>
            <a:r>
              <a:rPr lang="pt-BR" sz="2200" dirty="0"/>
              <a:t>, porém é importante utilizar essa </a:t>
            </a:r>
            <a:r>
              <a:rPr lang="pt-BR" sz="2200" dirty="0" err="1"/>
              <a:t>tag</a:t>
            </a:r>
            <a:r>
              <a:rPr lang="pt-BR" sz="2200" dirty="0"/>
              <a:t> quando houver algum bloco de links na página HTML.</a:t>
            </a:r>
          </a:p>
          <a:p>
            <a:pPr marL="109728" indent="0" algn="just">
              <a:buNone/>
            </a:pPr>
            <a:endParaRPr lang="pt-BR" sz="2200" dirty="0"/>
          </a:p>
          <a:p>
            <a:pPr marL="109728" indent="0" algn="just">
              <a:buNone/>
            </a:pPr>
            <a:endParaRPr lang="pt-BR" sz="2200" dirty="0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>
                <a:effectLst/>
              </a:rPr>
              <a:t>A </a:t>
            </a:r>
            <a:r>
              <a:rPr lang="pt-BR" b="0" dirty="0" err="1">
                <a:effectLst/>
              </a:rPr>
              <a:t>tag</a:t>
            </a:r>
            <a:r>
              <a:rPr lang="pt-BR" b="0" dirty="0">
                <a:effectLst/>
              </a:rPr>
              <a:t> &lt;</a:t>
            </a:r>
            <a:r>
              <a:rPr lang="pt-BR" b="0" dirty="0" err="1">
                <a:effectLst/>
              </a:rPr>
              <a:t>nav</a:t>
            </a:r>
            <a:r>
              <a:rPr lang="pt-BR" b="0" dirty="0">
                <a:effectLst/>
              </a:rPr>
              <a:t>&gt;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527" y="3140968"/>
            <a:ext cx="6358162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647795"/>
      </p:ext>
    </p:extLst>
  </p:cSld>
  <p:clrMapOvr>
    <a:masterClrMapping/>
  </p:clrMapOvr>
  <p:transition>
    <p:blinds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816864" y="1481329"/>
            <a:ext cx="10871200" cy="4525963"/>
          </a:xfrm>
        </p:spPr>
        <p:txBody>
          <a:bodyPr vert="horz" lIns="91440" tIns="45720" rIns="91440" bIns="45720" anchor="t" anchorCtr="0">
            <a:normAutofit/>
          </a:bodyPr>
          <a:lstStyle/>
          <a:p>
            <a:pPr marL="109220" indent="0" algn="just">
              <a:buNone/>
            </a:pPr>
            <a:r>
              <a:rPr lang="pt-BR" sz="2000" dirty="0">
                <a:latin typeface="Arial"/>
                <a:cs typeface="Arial"/>
              </a:rPr>
              <a:t>A </a:t>
            </a:r>
            <a:r>
              <a:rPr lang="pt-BR" sz="2000" err="1">
                <a:latin typeface="Arial"/>
                <a:cs typeface="Arial"/>
              </a:rPr>
              <a:t>tag</a:t>
            </a:r>
            <a:r>
              <a:rPr lang="pt-BR" sz="2000" dirty="0">
                <a:latin typeface="Arial"/>
                <a:cs typeface="Arial"/>
              </a:rPr>
              <a:t> </a:t>
            </a:r>
            <a:r>
              <a:rPr lang="pt-BR" sz="2000" b="1" dirty="0">
                <a:latin typeface="Arial"/>
                <a:cs typeface="Arial"/>
              </a:rPr>
              <a:t>&lt;</a:t>
            </a:r>
            <a:r>
              <a:rPr lang="pt-BR" sz="2000" b="1" err="1">
                <a:latin typeface="Arial"/>
                <a:cs typeface="Arial"/>
              </a:rPr>
              <a:t>article</a:t>
            </a:r>
            <a:r>
              <a:rPr lang="pt-BR" sz="2000" b="1" dirty="0">
                <a:latin typeface="Arial"/>
                <a:cs typeface="Arial"/>
              </a:rPr>
              <a:t>&gt;</a:t>
            </a:r>
            <a:r>
              <a:rPr lang="pt-BR" sz="2000" dirty="0">
                <a:latin typeface="Arial"/>
                <a:cs typeface="Arial"/>
              </a:rPr>
              <a:t> define um artigo independente do conteúdo geral. Um artigo deve estar independente e deve ser compartilhado independentemente do resto do local onde ele foi criado. Quando os elementos dos artigos são encaixados, os elementos dos artigos inferiores representam artigos que são em </a:t>
            </a:r>
            <a:r>
              <a:rPr lang="pt-BR" sz="2000">
                <a:latin typeface="Arial"/>
                <a:cs typeface="Arial"/>
              </a:rPr>
              <a:t>princípio</a:t>
            </a:r>
            <a:r>
              <a:rPr lang="pt-BR" sz="2000" dirty="0">
                <a:latin typeface="Arial"/>
                <a:cs typeface="Arial"/>
              </a:rPr>
              <a:t> relacionados com os conteúdos do artigo exterior e podem ser utilizados em blog, fóruns, comentários e notícias que aproveitam o potencial do elemento </a:t>
            </a:r>
            <a:r>
              <a:rPr lang="pt-BR" sz="2000" b="1" dirty="0">
                <a:latin typeface="Arial"/>
                <a:cs typeface="Arial"/>
              </a:rPr>
              <a:t>&lt;</a:t>
            </a:r>
            <a:r>
              <a:rPr lang="pt-BR" sz="2000" b="1" err="1">
                <a:latin typeface="Arial"/>
                <a:cs typeface="Arial"/>
              </a:rPr>
              <a:t>article</a:t>
            </a:r>
            <a:r>
              <a:rPr lang="pt-BR" sz="2000" b="1" dirty="0">
                <a:latin typeface="Arial"/>
                <a:cs typeface="Arial"/>
              </a:rPr>
              <a:t>&gt;</a:t>
            </a:r>
            <a:r>
              <a:rPr lang="pt-BR" sz="2000" dirty="0">
                <a:latin typeface="Arial"/>
                <a:cs typeface="Arial"/>
              </a:rPr>
              <a:t>.</a:t>
            </a:r>
            <a:endParaRPr lang="pt-BR">
              <a:latin typeface="Arial"/>
              <a:cs typeface="Arial"/>
            </a:endParaRPr>
          </a:p>
          <a:p>
            <a:pPr marL="109220" indent="0" algn="just">
              <a:buNone/>
            </a:pPr>
            <a:endParaRPr lang="pt-BR" sz="2000" dirty="0"/>
          </a:p>
          <a:p>
            <a:pPr marL="109220" indent="0" algn="just">
              <a:buNone/>
            </a:pPr>
            <a:r>
              <a:rPr lang="pt-BR" sz="2000" dirty="0"/>
              <a:t>Também pode se usar a </a:t>
            </a:r>
            <a:r>
              <a:rPr lang="pt-BR" sz="2000" dirty="0" err="1"/>
              <a:t>tag</a:t>
            </a:r>
            <a:r>
              <a:rPr lang="pt-BR" sz="2000" dirty="0"/>
              <a:t> </a:t>
            </a:r>
            <a:r>
              <a:rPr lang="pt-BR" sz="2000" b="1" dirty="0"/>
              <a:t>&lt;</a:t>
            </a:r>
            <a:r>
              <a:rPr lang="pt-BR" sz="2000" b="1" dirty="0" err="1"/>
              <a:t>aside</a:t>
            </a:r>
            <a:r>
              <a:rPr lang="pt-BR" sz="2000" b="1" dirty="0"/>
              <a:t>&gt;</a:t>
            </a:r>
            <a:r>
              <a:rPr lang="pt-BR" sz="2000" dirty="0"/>
              <a:t>,</a:t>
            </a:r>
            <a:r>
              <a:rPr lang="pt-BR" sz="2000" b="1" dirty="0"/>
              <a:t> </a:t>
            </a:r>
            <a:r>
              <a:rPr lang="pt-BR" sz="2000" dirty="0"/>
              <a:t>que define algum conteúdo</a:t>
            </a:r>
            <a:r>
              <a:rPr lang="pt-BR" sz="2000" b="1" dirty="0"/>
              <a:t>,</a:t>
            </a:r>
            <a:r>
              <a:rPr lang="pt-BR" sz="2000" dirty="0"/>
              <a:t> como um banner lateral ou um auxiliador na utilização da </a:t>
            </a:r>
            <a:r>
              <a:rPr lang="pt-BR" sz="2000" dirty="0" err="1"/>
              <a:t>tag</a:t>
            </a:r>
            <a:r>
              <a:rPr lang="pt-BR" sz="2000" dirty="0"/>
              <a:t> </a:t>
            </a:r>
            <a:r>
              <a:rPr lang="pt-BR" sz="2000" b="1" dirty="0"/>
              <a:t>&lt;</a:t>
            </a:r>
            <a:r>
              <a:rPr lang="pt-BR" sz="2000" b="1" dirty="0" err="1"/>
              <a:t>article</a:t>
            </a:r>
            <a:r>
              <a:rPr lang="pt-BR" sz="2000" b="1" dirty="0"/>
              <a:t>&gt;</a:t>
            </a:r>
            <a:r>
              <a:rPr lang="pt-BR" sz="2000" dirty="0"/>
              <a:t>.</a:t>
            </a:r>
          </a:p>
          <a:p>
            <a:pPr marL="109220" indent="0" algn="just">
              <a:buNone/>
            </a:pPr>
            <a:endParaRPr lang="pt-BR" sz="2000" dirty="0"/>
          </a:p>
          <a:p>
            <a:pPr marL="109220" indent="0" algn="just">
              <a:buNone/>
            </a:pPr>
            <a:r>
              <a:rPr lang="pt-BR" sz="2000" dirty="0"/>
              <a:t>A </a:t>
            </a:r>
            <a:r>
              <a:rPr lang="pt-BR" sz="2000" dirty="0" err="1"/>
              <a:t>tag</a:t>
            </a:r>
            <a:r>
              <a:rPr lang="pt-BR" sz="2000" dirty="0"/>
              <a:t> </a:t>
            </a:r>
            <a:r>
              <a:rPr lang="pt-BR" sz="2000" b="1" dirty="0"/>
              <a:t>&lt;header&gt;</a:t>
            </a:r>
            <a:r>
              <a:rPr lang="pt-BR" sz="2000" dirty="0"/>
              <a:t> define o cabeçalho para um artigo.</a:t>
            </a:r>
          </a:p>
          <a:p>
            <a:pPr marL="109220" indent="0" algn="just">
              <a:buNone/>
            </a:pPr>
            <a:endParaRPr lang="pt-BR" sz="2000" dirty="0"/>
          </a:p>
          <a:p>
            <a:pPr marL="109220" indent="0" algn="just">
              <a:buNone/>
            </a:pPr>
            <a:endParaRPr lang="pt-BR" sz="2000" dirty="0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/>
              <a:t>As </a:t>
            </a:r>
            <a:r>
              <a:rPr lang="pt-BR" sz="3200" dirty="0" err="1"/>
              <a:t>tags</a:t>
            </a:r>
            <a:r>
              <a:rPr lang="pt-BR" sz="3200" dirty="0"/>
              <a:t> &lt;</a:t>
            </a:r>
            <a:r>
              <a:rPr lang="pt-BR" sz="3200" dirty="0" err="1"/>
              <a:t>article</a:t>
            </a:r>
            <a:r>
              <a:rPr lang="pt-BR" sz="3200" dirty="0"/>
              <a:t>&gt;, &lt;</a:t>
            </a:r>
            <a:r>
              <a:rPr lang="pt-BR" sz="3200" dirty="0" err="1"/>
              <a:t>aside</a:t>
            </a:r>
            <a:r>
              <a:rPr lang="pt-BR" sz="3200" dirty="0"/>
              <a:t>&gt; e &lt;header&gt;</a:t>
            </a:r>
          </a:p>
        </p:txBody>
      </p:sp>
    </p:spTree>
    <p:extLst>
      <p:ext uri="{BB962C8B-B14F-4D97-AF65-F5344CB8AC3E}">
        <p14:creationId xmlns:p14="http://schemas.microsoft.com/office/powerpoint/2010/main" val="3163629131"/>
      </p:ext>
    </p:extLst>
  </p:cSld>
  <p:clrMapOvr>
    <a:masterClrMapping/>
  </p:clrMapOvr>
  <p:transition>
    <p:blinds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CEB88FFE-4FDD-B7D0-2F67-02C7AC299E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49988" y="1519516"/>
            <a:ext cx="3146612" cy="316902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39FE7B53-1501-7E1E-50F1-7D588205097D}"/>
              </a:ext>
            </a:extLst>
          </p:cNvPr>
          <p:cNvSpPr txBox="1"/>
          <p:nvPr/>
        </p:nvSpPr>
        <p:spPr>
          <a:xfrm>
            <a:off x="3009900" y="6515100"/>
            <a:ext cx="6172200" cy="31750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r>
              <a:rPr lang="en-US"/>
              <a:t>ThePhoto de PhotoAuthor está licenciada sob CCYYSA.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B6A80DE-4200-3B02-581A-99667DEB80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85875" y="1242452"/>
            <a:ext cx="3311339" cy="2681008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EA091346-D05D-0491-6E6A-29B4FA9BEE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60912" y="3336551"/>
            <a:ext cx="2173942" cy="179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559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b="0" dirty="0">
                <a:effectLst/>
              </a:rPr>
              <a:t>As </a:t>
            </a:r>
            <a:r>
              <a:rPr lang="pt-BR" b="0" dirty="0" err="1">
                <a:effectLst/>
              </a:rPr>
              <a:t>tags</a:t>
            </a:r>
            <a:r>
              <a:rPr lang="pt-BR" b="0" dirty="0">
                <a:effectLst/>
              </a:rPr>
              <a:t> &lt;</a:t>
            </a:r>
            <a:r>
              <a:rPr lang="pt-BR" b="0" dirty="0" err="1">
                <a:effectLst/>
              </a:rPr>
              <a:t>article</a:t>
            </a:r>
            <a:r>
              <a:rPr lang="pt-BR" b="0" dirty="0">
                <a:effectLst/>
              </a:rPr>
              <a:t>&gt; e &lt;header&gt;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5" y="1196753"/>
            <a:ext cx="6685781" cy="532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449796"/>
      </p:ext>
    </p:extLst>
  </p:cSld>
  <p:clrMapOvr>
    <a:masterClrMapping/>
  </p:clrMapOvr>
  <p:transition>
    <p:blinds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816864" y="1481329"/>
            <a:ext cx="10391704" cy="4525963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000" dirty="0"/>
              <a:t>A </a:t>
            </a:r>
            <a:r>
              <a:rPr lang="pt-BR" sz="2000" dirty="0" err="1"/>
              <a:t>tag</a:t>
            </a:r>
            <a:r>
              <a:rPr lang="pt-BR" sz="2000" dirty="0"/>
              <a:t> </a:t>
            </a:r>
            <a:r>
              <a:rPr lang="pt-BR" sz="2000" b="1" dirty="0"/>
              <a:t>&lt;</a:t>
            </a:r>
            <a:r>
              <a:rPr lang="pt-BR" sz="2000" b="1" dirty="0" err="1"/>
              <a:t>hr</a:t>
            </a:r>
            <a:r>
              <a:rPr lang="pt-BR" sz="2000" b="1" dirty="0"/>
              <a:t>&gt; </a:t>
            </a:r>
            <a:r>
              <a:rPr lang="pt-BR" sz="2000" dirty="0"/>
              <a:t>cria uma linha horizontal no documento, definindo uma mudança temática. Geralmente é utilizada para dividir conteúdo.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A </a:t>
            </a:r>
            <a:r>
              <a:rPr lang="pt-BR" sz="4000" dirty="0" err="1"/>
              <a:t>tag</a:t>
            </a:r>
            <a:r>
              <a:rPr lang="pt-BR" sz="4000" dirty="0"/>
              <a:t> &lt;</a:t>
            </a:r>
            <a:r>
              <a:rPr lang="pt-BR" sz="4000" dirty="0" err="1"/>
              <a:t>hr</a:t>
            </a:r>
            <a:r>
              <a:rPr lang="pt-BR" sz="4000" dirty="0"/>
              <a:t>&gt;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36" y="2924944"/>
            <a:ext cx="11064240" cy="283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17115"/>
      </p:ext>
    </p:extLst>
  </p:cSld>
  <p:clrMapOvr>
    <a:masterClrMapping/>
  </p:clrMapOvr>
  <p:transition>
    <p:blinds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816864" y="1481329"/>
            <a:ext cx="10319696" cy="4525963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000" dirty="0"/>
              <a:t>Esta </a:t>
            </a:r>
            <a:r>
              <a:rPr lang="pt-BR" sz="2000" dirty="0" err="1"/>
              <a:t>tag</a:t>
            </a:r>
            <a:r>
              <a:rPr lang="pt-BR" sz="2000" dirty="0"/>
              <a:t> define as informações de contado do autor ou proprietário de um documento ou um artigo. É importante destacar que se o elemento </a:t>
            </a:r>
            <a:r>
              <a:rPr lang="pt-BR" sz="2000" b="1" dirty="0"/>
              <a:t>&lt;</a:t>
            </a:r>
            <a:r>
              <a:rPr lang="pt-BR" sz="2000" b="1" dirty="0" err="1"/>
              <a:t>address</a:t>
            </a:r>
            <a:r>
              <a:rPr lang="pt-BR" sz="2000" b="1" dirty="0"/>
              <a:t>&gt; </a:t>
            </a:r>
            <a:r>
              <a:rPr lang="pt-BR" sz="2000" dirty="0"/>
              <a:t>estiver dentro do elemento </a:t>
            </a:r>
            <a:r>
              <a:rPr lang="pt-BR" sz="2000" b="1" dirty="0"/>
              <a:t>&lt;</a:t>
            </a:r>
            <a:r>
              <a:rPr lang="pt-BR" sz="2000" b="1" dirty="0" err="1"/>
              <a:t>body</a:t>
            </a:r>
            <a:r>
              <a:rPr lang="pt-BR" sz="2000" b="1" dirty="0"/>
              <a:t>&gt; </a:t>
            </a:r>
            <a:r>
              <a:rPr lang="pt-BR" sz="2000" dirty="0"/>
              <a:t>as informações do contato serão para o documento, porém, se o elemento estiver dentro de um elemento </a:t>
            </a:r>
            <a:r>
              <a:rPr lang="pt-BR" sz="2000" b="1" dirty="0"/>
              <a:t>&lt;</a:t>
            </a:r>
            <a:r>
              <a:rPr lang="pt-BR" sz="2000" b="1" dirty="0" err="1"/>
              <a:t>article</a:t>
            </a:r>
            <a:r>
              <a:rPr lang="pt-BR" sz="2000" b="1" dirty="0"/>
              <a:t>&gt;</a:t>
            </a:r>
            <a:r>
              <a:rPr lang="pt-BR" sz="2000" dirty="0"/>
              <a:t>, as informações de contato serão para esse artigo. O texto dentro da </a:t>
            </a:r>
            <a:r>
              <a:rPr lang="pt-BR" sz="2000" dirty="0" err="1"/>
              <a:t>tag</a:t>
            </a:r>
            <a:r>
              <a:rPr lang="pt-BR" sz="2000" dirty="0"/>
              <a:t> </a:t>
            </a:r>
            <a:r>
              <a:rPr lang="pt-BR" sz="2000" b="1" dirty="0"/>
              <a:t>&lt;</a:t>
            </a:r>
            <a:r>
              <a:rPr lang="pt-BR" sz="2000" b="1" dirty="0" err="1"/>
              <a:t>address</a:t>
            </a:r>
            <a:r>
              <a:rPr lang="pt-BR" sz="2000" b="1" dirty="0"/>
              <a:t>&gt; </a:t>
            </a:r>
            <a:r>
              <a:rPr lang="pt-BR" sz="2000" dirty="0"/>
              <a:t>normalmente ficará em itálico.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A </a:t>
            </a:r>
            <a:r>
              <a:rPr lang="pt-BR" sz="4000" dirty="0" err="1"/>
              <a:t>tag</a:t>
            </a:r>
            <a:r>
              <a:rPr lang="pt-BR" sz="4000" dirty="0"/>
              <a:t> &lt;</a:t>
            </a:r>
            <a:r>
              <a:rPr lang="pt-BR" sz="4000" dirty="0" err="1"/>
              <a:t>address</a:t>
            </a:r>
            <a:r>
              <a:rPr lang="pt-BR" sz="4000" dirty="0"/>
              <a:t>&gt;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48" y="3861048"/>
            <a:ext cx="10492205" cy="130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23477"/>
      </p:ext>
    </p:extLst>
  </p:cSld>
  <p:clrMapOvr>
    <a:masterClrMapping/>
  </p:clrMapOvr>
  <p:transition>
    <p:blinds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816864" y="1481329"/>
            <a:ext cx="10871200" cy="4525963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000" dirty="0"/>
              <a:t>Esta </a:t>
            </a:r>
            <a:r>
              <a:rPr lang="pt-BR" sz="2000" dirty="0" err="1"/>
              <a:t>tag</a:t>
            </a:r>
            <a:r>
              <a:rPr lang="pt-BR" sz="2000" dirty="0"/>
              <a:t> define o rodapé de um documento ou uma seção de sua página. Ao desenvolver uma página é importante separar o espaço do rodapé, onde normalmente contém o nome do autor do documento, copyright.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A </a:t>
            </a:r>
            <a:r>
              <a:rPr lang="pt-BR" sz="4000" dirty="0" err="1"/>
              <a:t>tag</a:t>
            </a:r>
            <a:r>
              <a:rPr lang="pt-BR" sz="4000" dirty="0"/>
              <a:t> &lt;</a:t>
            </a:r>
            <a:r>
              <a:rPr lang="pt-BR" sz="4000" dirty="0" err="1"/>
              <a:t>footer</a:t>
            </a:r>
            <a:r>
              <a:rPr lang="pt-BR" sz="4000" dirty="0"/>
              <a:t>&gt;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207" y="3064583"/>
            <a:ext cx="9453697" cy="17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922436"/>
      </p:ext>
    </p:extLst>
  </p:cSld>
  <p:clrMapOvr>
    <a:masterClrMapping/>
  </p:clrMapOvr>
  <p:transition>
    <p:blinds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816864" y="1481327"/>
            <a:ext cx="10607728" cy="4525963"/>
          </a:xfrm>
        </p:spPr>
        <p:txBody>
          <a:bodyPr>
            <a:normAutofit/>
          </a:bodyPr>
          <a:lstStyle/>
          <a:p>
            <a:pPr algn="just"/>
            <a:r>
              <a:rPr lang="pt-BR" sz="2000" b="1" dirty="0"/>
              <a:t>&lt;</a:t>
            </a:r>
            <a:r>
              <a:rPr lang="pt-BR" sz="2000" b="1" dirty="0" err="1"/>
              <a:t>ul</a:t>
            </a:r>
            <a:r>
              <a:rPr lang="pt-BR" sz="2000" b="1" dirty="0"/>
              <a:t>&gt;</a:t>
            </a:r>
            <a:r>
              <a:rPr lang="pt-BR" sz="2000" dirty="0"/>
              <a:t> Lista não ordenada, ou seja, apresentam os itens em lista sem numerá-los. Sempre utilize a </a:t>
            </a:r>
            <a:r>
              <a:rPr lang="pt-BR" sz="2000" dirty="0" err="1"/>
              <a:t>tag</a:t>
            </a:r>
            <a:r>
              <a:rPr lang="pt-BR" sz="2000" dirty="0"/>
              <a:t> </a:t>
            </a:r>
            <a:r>
              <a:rPr lang="pt-BR" sz="2000" b="1" dirty="0"/>
              <a:t>&lt;</a:t>
            </a:r>
            <a:r>
              <a:rPr lang="pt-BR" sz="2000" b="1" dirty="0" err="1"/>
              <a:t>ul</a:t>
            </a:r>
            <a:r>
              <a:rPr lang="pt-BR" sz="2000" b="1" dirty="0"/>
              <a:t>&gt;</a:t>
            </a:r>
            <a:r>
              <a:rPr lang="pt-BR" sz="2000" dirty="0"/>
              <a:t> em conjunto com a </a:t>
            </a:r>
            <a:r>
              <a:rPr lang="pt-BR" sz="2000" dirty="0" err="1"/>
              <a:t>tag</a:t>
            </a:r>
            <a:r>
              <a:rPr lang="pt-BR" sz="2000" dirty="0"/>
              <a:t> </a:t>
            </a:r>
            <a:r>
              <a:rPr lang="pt-BR" sz="2000" b="1" dirty="0"/>
              <a:t>&lt;li&gt;</a:t>
            </a:r>
            <a:r>
              <a:rPr lang="pt-BR" sz="2000" dirty="0"/>
              <a:t> para criar a lista não ordenada.</a:t>
            </a:r>
          </a:p>
          <a:p>
            <a:pPr algn="just"/>
            <a:r>
              <a:rPr lang="pt-BR" sz="2000" b="1" dirty="0"/>
              <a:t>&lt;</a:t>
            </a:r>
            <a:r>
              <a:rPr lang="pt-BR" sz="2000" b="1" dirty="0" err="1"/>
              <a:t>ol</a:t>
            </a:r>
            <a:r>
              <a:rPr lang="pt-BR" sz="2000" b="1" dirty="0"/>
              <a:t>&gt;</a:t>
            </a:r>
            <a:r>
              <a:rPr lang="pt-BR" sz="2000" dirty="0"/>
              <a:t> Listas ordenadas, ou seja, apresentam os itens com números na sequência. Sempre utilize a </a:t>
            </a:r>
            <a:r>
              <a:rPr lang="pt-BR" sz="2000" dirty="0" err="1"/>
              <a:t>tag</a:t>
            </a:r>
            <a:r>
              <a:rPr lang="pt-BR" sz="2000" dirty="0"/>
              <a:t> </a:t>
            </a:r>
            <a:r>
              <a:rPr lang="pt-BR" sz="2000" b="1" dirty="0"/>
              <a:t>&lt;</a:t>
            </a:r>
            <a:r>
              <a:rPr lang="pt-BR" sz="2000" b="1" dirty="0" err="1"/>
              <a:t>ol</a:t>
            </a:r>
            <a:r>
              <a:rPr lang="pt-BR" sz="2000" b="1" dirty="0"/>
              <a:t>&gt;</a:t>
            </a:r>
            <a:r>
              <a:rPr lang="pt-BR" sz="2000" dirty="0"/>
              <a:t> em conjunto com a </a:t>
            </a:r>
            <a:r>
              <a:rPr lang="pt-BR" sz="2000" dirty="0" err="1"/>
              <a:t>tag</a:t>
            </a:r>
            <a:r>
              <a:rPr lang="pt-BR" sz="2000" dirty="0"/>
              <a:t> </a:t>
            </a:r>
            <a:r>
              <a:rPr lang="pt-BR" sz="2000" b="1" dirty="0"/>
              <a:t>&lt;li&gt;</a:t>
            </a:r>
            <a:r>
              <a:rPr lang="pt-BR" sz="2000" dirty="0"/>
              <a:t> para criar a lista ordenada.</a:t>
            </a:r>
          </a:p>
          <a:p>
            <a:pPr algn="just"/>
            <a:endParaRPr lang="pt-BR" sz="2000" dirty="0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As </a:t>
            </a:r>
            <a:r>
              <a:rPr lang="pt-BR" sz="4000" dirty="0" err="1"/>
              <a:t>tags</a:t>
            </a:r>
            <a:r>
              <a:rPr lang="pt-BR" sz="4000" dirty="0"/>
              <a:t> &lt;</a:t>
            </a:r>
            <a:r>
              <a:rPr lang="pt-BR" sz="4000" dirty="0" err="1"/>
              <a:t>ul</a:t>
            </a:r>
            <a:r>
              <a:rPr lang="pt-BR" sz="4000" dirty="0"/>
              <a:t>&gt;, &lt;</a:t>
            </a:r>
            <a:r>
              <a:rPr lang="pt-BR" sz="4000" dirty="0" err="1"/>
              <a:t>ol</a:t>
            </a:r>
            <a:r>
              <a:rPr lang="pt-BR" sz="4000" dirty="0"/>
              <a:t>&gt; e &lt;li&gt;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254" y="3356992"/>
            <a:ext cx="4638402" cy="283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55775"/>
      </p:ext>
    </p:extLst>
  </p:cSld>
  <p:clrMapOvr>
    <a:masterClrMapping/>
  </p:clrMapOvr>
  <p:transition>
    <p:blinds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816864" y="1481329"/>
            <a:ext cx="10391704" cy="4525963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000" dirty="0"/>
              <a:t> Indica onde deverá iniciar a sequencia dos itens. Esse atributo só é utilizado com a </a:t>
            </a:r>
            <a:r>
              <a:rPr lang="pt-BR" sz="2000" dirty="0" err="1"/>
              <a:t>tag</a:t>
            </a:r>
            <a:r>
              <a:rPr lang="pt-BR" sz="2000" dirty="0"/>
              <a:t> </a:t>
            </a:r>
            <a:r>
              <a:rPr lang="pt-BR" sz="2000" b="1" dirty="0"/>
              <a:t>&lt;</a:t>
            </a:r>
            <a:r>
              <a:rPr lang="pt-BR" sz="2000" b="1" dirty="0" err="1"/>
              <a:t>ol</a:t>
            </a:r>
            <a:r>
              <a:rPr lang="pt-BR" sz="2000" b="1" dirty="0"/>
              <a:t>&gt;</a:t>
            </a:r>
            <a:r>
              <a:rPr lang="pt-BR" sz="2000" dirty="0"/>
              <a:t>.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O atributo start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6846" y="2237817"/>
            <a:ext cx="5942245" cy="414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615005"/>
      </p:ext>
    </p:extLst>
  </p:cSld>
  <p:clrMapOvr>
    <a:masterClrMapping/>
  </p:clrMapOvr>
  <p:transition>
    <p:blinds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816864" y="1481329"/>
            <a:ext cx="10751744" cy="4525963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000" dirty="0"/>
              <a:t> Indica se a lista dever ser mostrada em ordem decrescente em vez de crescente. Esse atributo só é utilizado com a </a:t>
            </a:r>
            <a:r>
              <a:rPr lang="pt-BR" sz="2000" dirty="0" err="1"/>
              <a:t>tag</a:t>
            </a:r>
            <a:r>
              <a:rPr lang="pt-BR" sz="2000" dirty="0"/>
              <a:t> </a:t>
            </a:r>
            <a:r>
              <a:rPr lang="pt-BR" sz="2000" b="1" dirty="0"/>
              <a:t>&lt;</a:t>
            </a:r>
            <a:r>
              <a:rPr lang="pt-BR" sz="2000" b="1" dirty="0" err="1"/>
              <a:t>ol</a:t>
            </a:r>
            <a:r>
              <a:rPr lang="pt-BR" sz="2000" b="1" dirty="0"/>
              <a:t>&gt;</a:t>
            </a:r>
            <a:r>
              <a:rPr lang="pt-BR" sz="2000" dirty="0"/>
              <a:t>.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O atributo </a:t>
            </a:r>
            <a:r>
              <a:rPr lang="pt-BR" sz="4000" dirty="0" err="1"/>
              <a:t>reversed</a:t>
            </a:r>
            <a:endParaRPr lang="pt-BR" sz="4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682" y="2486746"/>
            <a:ext cx="4679485" cy="391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044316"/>
      </p:ext>
    </p:extLst>
  </p:cSld>
  <p:clrMapOvr>
    <a:masterClrMapping/>
  </p:clrMapOvr>
  <p:transition>
    <p:blinds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816864" y="1481329"/>
            <a:ext cx="10871200" cy="4525963"/>
          </a:xfrm>
        </p:spPr>
        <p:txBody>
          <a:bodyPr>
            <a:normAutofit/>
          </a:bodyPr>
          <a:lstStyle/>
          <a:p>
            <a:pPr algn="just"/>
            <a:r>
              <a:rPr lang="pt-BR" sz="2000" b="1" dirty="0"/>
              <a:t>&lt;dl&gt; </a:t>
            </a:r>
            <a:r>
              <a:rPr lang="pt-BR" sz="2000" dirty="0"/>
              <a:t>Lista de definição, ou seja não trabalha com marcador, porém organiza definições para cada item. A </a:t>
            </a:r>
            <a:r>
              <a:rPr lang="pt-BR" sz="2000" dirty="0" err="1"/>
              <a:t>Tag</a:t>
            </a:r>
            <a:r>
              <a:rPr lang="pt-BR" sz="2000" dirty="0"/>
              <a:t> define um item em uma lista de definições e é usado em conjunto com a </a:t>
            </a:r>
            <a:r>
              <a:rPr lang="pt-BR" sz="2000" dirty="0" err="1"/>
              <a:t>tag</a:t>
            </a:r>
            <a:r>
              <a:rPr lang="pt-BR" sz="2000" dirty="0"/>
              <a:t> </a:t>
            </a:r>
            <a:r>
              <a:rPr lang="pt-BR" sz="2000" b="1" dirty="0"/>
              <a:t>&lt;</a:t>
            </a:r>
            <a:r>
              <a:rPr lang="pt-BR" sz="2000" b="1" dirty="0" err="1"/>
              <a:t>dt</a:t>
            </a:r>
            <a:r>
              <a:rPr lang="pt-BR" sz="2000" b="1" dirty="0"/>
              <a:t>&gt; </a:t>
            </a:r>
            <a:r>
              <a:rPr lang="pt-BR" sz="2000" dirty="0"/>
              <a:t>que defini um item da lista, e </a:t>
            </a:r>
            <a:r>
              <a:rPr lang="pt-BR" sz="2000" b="1" dirty="0"/>
              <a:t>&lt;</a:t>
            </a:r>
            <a:r>
              <a:rPr lang="pt-BR" sz="2000" b="1" dirty="0" err="1"/>
              <a:t>dd</a:t>
            </a:r>
            <a:r>
              <a:rPr lang="pt-BR" sz="2000" b="1" dirty="0"/>
              <a:t>&gt; </a:t>
            </a:r>
            <a:r>
              <a:rPr lang="pt-BR" sz="2000" dirty="0"/>
              <a:t>que descreve os itens da lista.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As </a:t>
            </a:r>
            <a:r>
              <a:rPr lang="pt-BR" sz="4000" dirty="0" err="1"/>
              <a:t>tags</a:t>
            </a:r>
            <a:r>
              <a:rPr lang="pt-BR" sz="4000" dirty="0"/>
              <a:t> &lt;dl&gt;, &lt;</a:t>
            </a:r>
            <a:r>
              <a:rPr lang="pt-BR" sz="4000" dirty="0" err="1"/>
              <a:t>dt</a:t>
            </a:r>
            <a:r>
              <a:rPr lang="pt-BR" sz="4000" dirty="0"/>
              <a:t>&gt; e &lt;</a:t>
            </a:r>
            <a:r>
              <a:rPr lang="pt-BR" sz="4000" dirty="0" err="1"/>
              <a:t>dd</a:t>
            </a:r>
            <a:r>
              <a:rPr lang="pt-BR" sz="4000" dirty="0"/>
              <a:t>&gt;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19" y="3042379"/>
            <a:ext cx="7386891" cy="310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60840"/>
      </p:ext>
    </p:extLst>
  </p:cSld>
  <p:clrMapOvr>
    <a:masterClrMapping/>
  </p:clrMapOvr>
  <p:transition>
    <p:blinds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816864" y="1481329"/>
            <a:ext cx="10871200" cy="4525963"/>
          </a:xfrm>
        </p:spPr>
        <p:txBody>
          <a:bodyPr>
            <a:normAutofit/>
          </a:bodyPr>
          <a:lstStyle/>
          <a:p>
            <a:pPr algn="just"/>
            <a:r>
              <a:rPr lang="pt-BR" sz="2000" dirty="0"/>
              <a:t>A </a:t>
            </a:r>
            <a:r>
              <a:rPr lang="pt-BR" sz="2000" dirty="0" err="1"/>
              <a:t>tag</a:t>
            </a:r>
            <a:r>
              <a:rPr lang="pt-BR" sz="2000" dirty="0"/>
              <a:t> &lt;</a:t>
            </a:r>
            <a:r>
              <a:rPr lang="pt-BR" sz="2000" dirty="0" err="1"/>
              <a:t>audio</a:t>
            </a:r>
            <a:r>
              <a:rPr lang="pt-BR" sz="2000" dirty="0"/>
              <a:t>&gt; define o som, como música ou outros fluxos de áudio. Atualmente, existem 3 formatos de arquivos suportados para a </a:t>
            </a:r>
            <a:r>
              <a:rPr lang="pt-BR" sz="2000" dirty="0" err="1"/>
              <a:t>tag</a:t>
            </a:r>
            <a:r>
              <a:rPr lang="pt-BR" sz="2000" dirty="0"/>
              <a:t> &lt;</a:t>
            </a:r>
            <a:r>
              <a:rPr lang="pt-BR" sz="2000" dirty="0" err="1"/>
              <a:t>audio</a:t>
            </a:r>
            <a:r>
              <a:rPr lang="pt-BR" sz="2000" dirty="0"/>
              <a:t>&gt;: MP3, WAV e </a:t>
            </a:r>
            <a:r>
              <a:rPr lang="pt-BR" sz="2000" dirty="0" err="1"/>
              <a:t>Ogg</a:t>
            </a:r>
            <a:r>
              <a:rPr lang="pt-BR" sz="2000" dirty="0"/>
              <a:t>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A </a:t>
            </a:r>
            <a:r>
              <a:rPr lang="pt-BR" sz="2000" dirty="0" err="1"/>
              <a:t>tag</a:t>
            </a:r>
            <a:r>
              <a:rPr lang="pt-BR" sz="2000" dirty="0"/>
              <a:t> &lt;</a:t>
            </a:r>
            <a:r>
              <a:rPr lang="pt-BR" sz="2000" dirty="0" err="1"/>
              <a:t>video</a:t>
            </a:r>
            <a:r>
              <a:rPr lang="pt-BR" sz="2000" dirty="0"/>
              <a:t>&gt; especifica de vídeo, como um clipe de filme ou de outros fluxos de vídeo. Atualmente, existem 3 formatos de vídeo suportados para o elemento &lt;</a:t>
            </a:r>
            <a:r>
              <a:rPr lang="pt-BR" sz="2000" dirty="0" err="1"/>
              <a:t>video</a:t>
            </a:r>
            <a:r>
              <a:rPr lang="pt-BR" sz="2000" dirty="0"/>
              <a:t>&gt;: MP4, </a:t>
            </a:r>
            <a:r>
              <a:rPr lang="pt-BR" sz="2000" dirty="0" err="1"/>
              <a:t>WebM</a:t>
            </a:r>
            <a:r>
              <a:rPr lang="pt-BR" sz="2000" dirty="0"/>
              <a:t>, e </a:t>
            </a:r>
            <a:r>
              <a:rPr lang="pt-BR" sz="2000" dirty="0" err="1"/>
              <a:t>Ogg</a:t>
            </a:r>
            <a:r>
              <a:rPr lang="pt-BR" sz="2000" dirty="0"/>
              <a:t>.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4000" dirty="0"/>
              <a:t>As </a:t>
            </a:r>
            <a:r>
              <a:rPr lang="pt-BR" sz="4000" dirty="0" err="1"/>
              <a:t>tags</a:t>
            </a:r>
            <a:r>
              <a:rPr lang="pt-BR" sz="4000" dirty="0"/>
              <a:t> &lt;</a:t>
            </a:r>
            <a:r>
              <a:rPr lang="pt-BR" sz="4000" dirty="0" err="1"/>
              <a:t>audio</a:t>
            </a:r>
            <a:r>
              <a:rPr lang="pt-BR" sz="4000" dirty="0"/>
              <a:t>&gt; e &lt;</a:t>
            </a:r>
            <a:r>
              <a:rPr lang="pt-BR" sz="4000" dirty="0" err="1"/>
              <a:t>video</a:t>
            </a:r>
            <a:r>
              <a:rPr lang="pt-BR" sz="4000" dirty="0"/>
              <a:t>&gt;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501" y="3789040"/>
            <a:ext cx="9482239" cy="2707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8719"/>
      </p:ext>
    </p:extLst>
  </p:cSld>
  <p:clrMapOvr>
    <a:masterClrMapping/>
  </p:clrMapOvr>
  <p:transition>
    <p:blinds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767408" y="1481329"/>
            <a:ext cx="11089232" cy="4525963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sz="2000" b="1" dirty="0" err="1"/>
              <a:t>controls</a:t>
            </a:r>
            <a:r>
              <a:rPr lang="pt-BR" sz="2000" dirty="0"/>
              <a:t>: Mostra os controles padrão para o áudio na página.</a:t>
            </a:r>
          </a:p>
          <a:p>
            <a:pPr algn="just"/>
            <a:r>
              <a:rPr lang="pt-BR" sz="2000" b="1" dirty="0" err="1"/>
              <a:t>autoplay</a:t>
            </a:r>
            <a:r>
              <a:rPr lang="pt-BR" sz="2000" dirty="0"/>
              <a:t>: Faz com que o áudio reproduza automaticamente.</a:t>
            </a:r>
          </a:p>
          <a:p>
            <a:pPr algn="just"/>
            <a:r>
              <a:rPr lang="pt-BR" sz="2000" b="1" dirty="0"/>
              <a:t>loop</a:t>
            </a:r>
            <a:r>
              <a:rPr lang="pt-BR" sz="2000" dirty="0"/>
              <a:t>: Faz com que o áudio repita automaticamente.</a:t>
            </a:r>
          </a:p>
          <a:p>
            <a:pPr algn="just"/>
            <a:endParaRPr lang="pt-BR" sz="1600" dirty="0"/>
          </a:p>
          <a:p>
            <a:pPr algn="just"/>
            <a:r>
              <a:rPr lang="pt-BR" sz="2000" dirty="0"/>
              <a:t>O atributo </a:t>
            </a:r>
            <a:r>
              <a:rPr lang="pt-BR" sz="2000" b="1" dirty="0" err="1"/>
              <a:t>preload</a:t>
            </a:r>
            <a:r>
              <a:rPr lang="pt-BR" sz="2000" dirty="0"/>
              <a:t> é usado em elementos &lt;</a:t>
            </a:r>
            <a:r>
              <a:rPr lang="pt-BR" sz="2000" dirty="0" err="1"/>
              <a:t>audio</a:t>
            </a:r>
            <a:r>
              <a:rPr lang="pt-BR" sz="2000" dirty="0"/>
              <a:t>&gt; para carregar arquivos grandes. Ele pode assumir 3 valores:</a:t>
            </a:r>
          </a:p>
          <a:p>
            <a:pPr marL="109728" indent="0" algn="just">
              <a:buNone/>
            </a:pPr>
            <a:endParaRPr lang="pt-BR" sz="2000" dirty="0"/>
          </a:p>
          <a:p>
            <a:pPr lvl="1" algn="just"/>
            <a:r>
              <a:rPr lang="pt-BR" sz="1800" b="1" dirty="0"/>
              <a:t>"</a:t>
            </a:r>
            <a:r>
              <a:rPr lang="pt-BR" sz="1800" b="1" dirty="0" err="1"/>
              <a:t>none</a:t>
            </a:r>
            <a:r>
              <a:rPr lang="pt-BR" sz="1800" b="1" dirty="0"/>
              <a:t>" </a:t>
            </a:r>
            <a:r>
              <a:rPr lang="pt-BR" sz="1800" dirty="0"/>
              <a:t>não carrega o arquivo</a:t>
            </a:r>
          </a:p>
          <a:p>
            <a:pPr lvl="1" algn="just"/>
            <a:r>
              <a:rPr lang="pt-BR" sz="1800" b="1" dirty="0"/>
              <a:t>"auto" </a:t>
            </a:r>
            <a:r>
              <a:rPr lang="pt-BR" sz="1800" dirty="0"/>
              <a:t>carrega o arquivo</a:t>
            </a:r>
          </a:p>
          <a:p>
            <a:pPr lvl="1" algn="just"/>
            <a:r>
              <a:rPr lang="pt-BR" sz="1800" b="1" dirty="0"/>
              <a:t>"</a:t>
            </a:r>
            <a:r>
              <a:rPr lang="pt-BR" sz="1800" b="1" dirty="0" err="1"/>
              <a:t>metadata</a:t>
            </a:r>
            <a:r>
              <a:rPr lang="pt-BR" sz="1800" b="1" dirty="0"/>
              <a:t>" </a:t>
            </a:r>
            <a:r>
              <a:rPr lang="pt-BR" sz="1800" dirty="0"/>
              <a:t>carrega apenas os meta dados do arquivo</a:t>
            </a:r>
          </a:p>
          <a:p>
            <a:pPr lvl="1" algn="just"/>
            <a:endParaRPr lang="pt-BR" sz="1800" dirty="0"/>
          </a:p>
          <a:p>
            <a:pPr algn="just"/>
            <a:r>
              <a:rPr lang="pt-BR" sz="2200" dirty="0"/>
              <a:t>Vários arquivos podem ser especificados utilizando o elemento </a:t>
            </a:r>
            <a:r>
              <a:rPr lang="pt-BR" sz="2200" b="1" dirty="0"/>
              <a:t>&lt;</a:t>
            </a:r>
            <a:r>
              <a:rPr lang="pt-BR" sz="2200" b="1" dirty="0" err="1"/>
              <a:t>source</a:t>
            </a:r>
            <a:r>
              <a:rPr lang="pt-BR" sz="2200" b="1" dirty="0"/>
              <a:t>&gt; </a:t>
            </a:r>
            <a:r>
              <a:rPr lang="pt-BR" sz="2200" dirty="0"/>
              <a:t>para disponibilizar vídeo ou áudio codificados em formatos diferentes para navegadores diferentes.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7408" y="304939"/>
            <a:ext cx="9721080" cy="1143000"/>
          </a:xfrm>
        </p:spPr>
        <p:txBody>
          <a:bodyPr>
            <a:noAutofit/>
          </a:bodyPr>
          <a:lstStyle/>
          <a:p>
            <a:r>
              <a:rPr lang="pt-BR" sz="4000" dirty="0"/>
              <a:t>Os atributos das </a:t>
            </a:r>
            <a:r>
              <a:rPr lang="pt-BR" sz="4000" dirty="0" err="1"/>
              <a:t>tags</a:t>
            </a:r>
            <a:r>
              <a:rPr lang="pt-BR" sz="4000" dirty="0"/>
              <a:t> &lt;</a:t>
            </a:r>
            <a:r>
              <a:rPr lang="pt-BR" sz="4000" dirty="0" err="1"/>
              <a:t>audio</a:t>
            </a:r>
            <a:r>
              <a:rPr lang="pt-BR" sz="4000" dirty="0"/>
              <a:t>&gt; e &lt;</a:t>
            </a:r>
            <a:r>
              <a:rPr lang="pt-BR" sz="4000" dirty="0" err="1"/>
              <a:t>video</a:t>
            </a:r>
            <a:r>
              <a:rPr lang="pt-BR" sz="4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109882733"/>
      </p:ext>
    </p:extLst>
  </p:cSld>
  <p:clrMapOvr>
    <a:masterClrMapping/>
  </p:clrMapOvr>
  <p:transition>
    <p:blinds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51B697-E39B-E9B0-3C96-AC8E668DE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HTML: O Esqueleto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EB32281-38FC-5676-AD5A-3DBF5117C1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Estrutura Básica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43A4AFC-B6AE-77CB-D088-1000FFBD60A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HTML fornece a estrutura fundamental de qualquer página web, incluindo elementos como cabeçalhos, parágrafos e links.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A4D010A-19BC-1F77-2708-67C5E5DFA09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/>
              <a:t>Elementos e Tags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08649C5-2AFA-614E-D0B7-7A77D673969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pt-BR" sz="1400"/>
              <a:t>Usa tags como &lt;div&gt;, &lt;span&gt; e &lt;a&gt; para organizar o conteúdo. Cada tag desempenha um papel específico.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4515485-3BA8-533E-103B-C9674BA20BF3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pt-BR"/>
              <a:t>Semântica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5833ADC-80C2-58C8-F4F5-58EE7582762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sz="1400"/>
              <a:t>Tags semânticas ajudam na compreensão do conteúdo. Exemplos são &lt;header&gt;, &lt;footer&gt;, e &lt;article&gt;.</a:t>
            </a:r>
          </a:p>
        </p:txBody>
      </p:sp>
      <p:pic>
        <p:nvPicPr>
          <p:cNvPr id="11" name="Espaço Reservado para Imagem 10" descr="Texto&#10;&#10;Descrição gerada automaticamente">
            <a:extLst>
              <a:ext uri="{FF2B5EF4-FFF2-40B4-BE49-F238E27FC236}">
                <a16:creationId xmlns:a16="http://schemas.microsoft.com/office/drawing/2014/main" id="{F579B7D6-F6F8-3CEB-8EAF-979B052DFB7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67" r="16667"/>
          <a:stretch/>
        </p:blipFill>
        <p:spPr/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46A0C959-EC68-8AE7-9193-86E25AFC90A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2286233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839416" y="1481329"/>
            <a:ext cx="10297144" cy="4525963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400" b="1" dirty="0" err="1"/>
              <a:t>poster</a:t>
            </a:r>
            <a:r>
              <a:rPr lang="pt-BR" sz="2400" b="1" dirty="0"/>
              <a:t>: </a:t>
            </a:r>
            <a:r>
              <a:rPr lang="pt-BR" sz="2400" dirty="0"/>
              <a:t>Especifica uma imagem a ser mostrada enquanto o vídeo está sendo baixado, ou até que o usuário acesse o botão de reprodução.</a:t>
            </a:r>
          </a:p>
          <a:p>
            <a:pPr marL="109728" indent="0" algn="just">
              <a:buNone/>
            </a:pPr>
            <a:endParaRPr lang="pt-BR" sz="2400" dirty="0"/>
          </a:p>
          <a:p>
            <a:pPr marL="109728" indent="0" algn="just">
              <a:buNone/>
            </a:pPr>
            <a:r>
              <a:rPr lang="pt-BR" sz="2400" b="1" dirty="0" err="1"/>
              <a:t>height</a:t>
            </a:r>
            <a:r>
              <a:rPr lang="pt-BR" sz="2400" b="1" dirty="0"/>
              <a:t>: </a:t>
            </a:r>
            <a:r>
              <a:rPr lang="pt-BR" sz="2400" dirty="0"/>
              <a:t>Define a altura do player de vídeo.</a:t>
            </a:r>
          </a:p>
          <a:p>
            <a:pPr marL="109728" indent="0" algn="just">
              <a:buNone/>
            </a:pPr>
            <a:endParaRPr lang="pt-BR" sz="2400" dirty="0"/>
          </a:p>
          <a:p>
            <a:pPr marL="109728" indent="0" algn="just">
              <a:buNone/>
            </a:pPr>
            <a:r>
              <a:rPr lang="pt-BR" sz="2400" b="1" dirty="0" err="1"/>
              <a:t>width</a:t>
            </a:r>
            <a:r>
              <a:rPr lang="pt-BR" sz="2400" b="1" dirty="0"/>
              <a:t>: </a:t>
            </a:r>
            <a:r>
              <a:rPr lang="pt-BR" sz="2400" dirty="0"/>
              <a:t>Define a largura do player de vídeo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39416" y="304939"/>
            <a:ext cx="9649072" cy="1143000"/>
          </a:xfrm>
        </p:spPr>
        <p:txBody>
          <a:bodyPr>
            <a:noAutofit/>
          </a:bodyPr>
          <a:lstStyle/>
          <a:p>
            <a:r>
              <a:rPr lang="pt-BR" sz="4000" dirty="0"/>
              <a:t>O atributo da </a:t>
            </a:r>
            <a:r>
              <a:rPr lang="pt-BR" sz="4000" dirty="0" err="1"/>
              <a:t>tag</a:t>
            </a:r>
            <a:r>
              <a:rPr lang="pt-BR" sz="4000" dirty="0"/>
              <a:t> &lt;</a:t>
            </a:r>
            <a:r>
              <a:rPr lang="pt-BR" sz="4000" dirty="0" err="1"/>
              <a:t>video</a:t>
            </a:r>
            <a:r>
              <a:rPr lang="pt-BR" sz="4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008994965"/>
      </p:ext>
    </p:extLst>
  </p:cSld>
  <p:clrMapOvr>
    <a:masterClrMapping/>
  </p:clrMapOvr>
  <p:transition>
    <p:blinds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767408" y="1481329"/>
            <a:ext cx="10801200" cy="4525963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200" dirty="0"/>
              <a:t>A </a:t>
            </a:r>
            <a:r>
              <a:rPr lang="pt-BR" sz="2200" dirty="0" err="1"/>
              <a:t>tag</a:t>
            </a:r>
            <a:r>
              <a:rPr lang="pt-BR" sz="2200" dirty="0"/>
              <a:t> &lt;</a:t>
            </a:r>
            <a:r>
              <a:rPr lang="pt-BR" sz="2200" dirty="0" err="1"/>
              <a:t>table</a:t>
            </a:r>
            <a:r>
              <a:rPr lang="pt-BR" sz="2200" dirty="0"/>
              <a:t>&gt; define uma tabela HTML.</a:t>
            </a:r>
          </a:p>
          <a:p>
            <a:pPr marL="109728" indent="0" algn="just">
              <a:buNone/>
            </a:pPr>
            <a:endParaRPr lang="pt-BR" sz="2200" dirty="0"/>
          </a:p>
          <a:p>
            <a:pPr marL="109728" indent="0" algn="just">
              <a:buNone/>
            </a:pPr>
            <a:r>
              <a:rPr lang="pt-BR" sz="2200" dirty="0"/>
              <a:t>Uma tabela HTML consiste no elemento &lt;</a:t>
            </a:r>
            <a:r>
              <a:rPr lang="pt-BR" sz="2200" dirty="0" err="1"/>
              <a:t>table</a:t>
            </a:r>
            <a:r>
              <a:rPr lang="pt-BR" sz="2200" dirty="0"/>
              <a:t>&gt; e um ou mais &lt;</a:t>
            </a:r>
            <a:r>
              <a:rPr lang="pt-BR" sz="2200" dirty="0" err="1"/>
              <a:t>tr</a:t>
            </a:r>
            <a:r>
              <a:rPr lang="pt-BR" sz="2200" dirty="0"/>
              <a:t>&gt; , &lt;</a:t>
            </a:r>
            <a:r>
              <a:rPr lang="pt-BR" sz="2200" dirty="0" err="1"/>
              <a:t>th</a:t>
            </a:r>
            <a:r>
              <a:rPr lang="pt-BR" sz="2200" dirty="0"/>
              <a:t>&gt; , e &lt;</a:t>
            </a:r>
            <a:r>
              <a:rPr lang="pt-BR" sz="2200" dirty="0" err="1"/>
              <a:t>td</a:t>
            </a:r>
            <a:r>
              <a:rPr lang="pt-BR" sz="2200" dirty="0"/>
              <a:t>&gt; elementos.</a:t>
            </a:r>
          </a:p>
          <a:p>
            <a:pPr marL="109728" indent="0" algn="just">
              <a:buNone/>
            </a:pPr>
            <a:endParaRPr lang="pt-BR" sz="2200" dirty="0"/>
          </a:p>
          <a:p>
            <a:pPr marL="109728" indent="0" algn="just">
              <a:buNone/>
            </a:pPr>
            <a:r>
              <a:rPr lang="pt-BR" sz="2200" dirty="0"/>
              <a:t>O &lt;</a:t>
            </a:r>
            <a:r>
              <a:rPr lang="pt-BR" sz="2200" dirty="0" err="1"/>
              <a:t>tr</a:t>
            </a:r>
            <a:r>
              <a:rPr lang="pt-BR" sz="2200" dirty="0"/>
              <a:t>&gt; elemento define uma linha da tabela, o elemento &lt;</a:t>
            </a:r>
            <a:r>
              <a:rPr lang="pt-BR" sz="2200" dirty="0" err="1"/>
              <a:t>th</a:t>
            </a:r>
            <a:r>
              <a:rPr lang="pt-BR" sz="2200" dirty="0"/>
              <a:t>&gt; define um cabeçalho da tabela, e o elemento &lt;</a:t>
            </a:r>
            <a:r>
              <a:rPr lang="pt-BR" sz="2200" dirty="0" err="1"/>
              <a:t>td</a:t>
            </a:r>
            <a:r>
              <a:rPr lang="pt-BR" sz="2200" dirty="0"/>
              <a:t>&gt; define uma célula da tabela.</a:t>
            </a:r>
          </a:p>
          <a:p>
            <a:pPr marL="109728" indent="0" algn="just">
              <a:buNone/>
            </a:pPr>
            <a:endParaRPr lang="pt-BR" sz="2200" dirty="0"/>
          </a:p>
          <a:p>
            <a:pPr marL="109728" indent="0" algn="just">
              <a:buNone/>
            </a:pPr>
            <a:r>
              <a:rPr lang="pt-BR" sz="2200" dirty="0"/>
              <a:t>Uma tabela HTML mais complexa pode também incluir &lt;</a:t>
            </a:r>
            <a:r>
              <a:rPr lang="pt-BR" sz="2200" dirty="0" err="1"/>
              <a:t>caption</a:t>
            </a:r>
            <a:r>
              <a:rPr lang="pt-BR" sz="2200" dirty="0"/>
              <a:t>&gt;, &lt;</a:t>
            </a:r>
            <a:r>
              <a:rPr lang="pt-BR" sz="2200" dirty="0" err="1"/>
              <a:t>col</a:t>
            </a:r>
            <a:r>
              <a:rPr lang="pt-BR" sz="2200" dirty="0"/>
              <a:t>&gt;, &lt;</a:t>
            </a:r>
            <a:r>
              <a:rPr lang="pt-BR" sz="2200" dirty="0" err="1"/>
              <a:t>colgroup</a:t>
            </a:r>
            <a:r>
              <a:rPr lang="pt-BR" sz="2200" dirty="0"/>
              <a:t>&gt;, &lt;</a:t>
            </a:r>
            <a:r>
              <a:rPr lang="pt-BR" sz="2200" dirty="0" err="1"/>
              <a:t>thead</a:t>
            </a:r>
            <a:r>
              <a:rPr lang="pt-BR" sz="2200" dirty="0"/>
              <a:t>&gt;, &lt;</a:t>
            </a:r>
            <a:r>
              <a:rPr lang="pt-BR" sz="2200" dirty="0" err="1"/>
              <a:t>tfoot</a:t>
            </a:r>
            <a:r>
              <a:rPr lang="pt-BR" sz="2200" dirty="0"/>
              <a:t>&gt; e &lt;</a:t>
            </a:r>
            <a:r>
              <a:rPr lang="pt-BR" sz="2200" dirty="0" err="1"/>
              <a:t>tbody</a:t>
            </a:r>
            <a:r>
              <a:rPr lang="pt-BR" sz="2200" dirty="0"/>
              <a:t>&gt; elementos.</a:t>
            </a:r>
          </a:p>
          <a:p>
            <a:pPr marL="109728" indent="0" algn="just">
              <a:buNone/>
            </a:pPr>
            <a:endParaRPr lang="pt-BR" sz="2200" dirty="0"/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7408" y="304939"/>
            <a:ext cx="9721080" cy="1143000"/>
          </a:xfrm>
        </p:spPr>
        <p:txBody>
          <a:bodyPr>
            <a:noAutofit/>
          </a:bodyPr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table</a:t>
            </a:r>
            <a:r>
              <a:rPr lang="pt-BR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458325716"/>
      </p:ext>
    </p:extLst>
  </p:cSld>
  <p:clrMapOvr>
    <a:masterClrMapping/>
  </p:clrMapOvr>
  <p:transition>
    <p:blinds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7408" y="304939"/>
            <a:ext cx="9721080" cy="1143000"/>
          </a:xfrm>
        </p:spPr>
        <p:txBody>
          <a:bodyPr>
            <a:noAutofit/>
          </a:bodyPr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table</a:t>
            </a:r>
            <a:r>
              <a:rPr lang="pt-BR" dirty="0"/>
              <a:t>&gt;</a:t>
            </a:r>
          </a:p>
        </p:txBody>
      </p:sp>
      <p:pic>
        <p:nvPicPr>
          <p:cNvPr id="3" name="Espaço Reservado para Conteúdo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9296" y="2199653"/>
            <a:ext cx="10023288" cy="317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13714"/>
      </p:ext>
    </p:extLst>
  </p:cSld>
  <p:clrMapOvr>
    <a:masterClrMapping/>
  </p:clrMapOvr>
  <p:transition>
    <p:blinds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7408" y="304939"/>
            <a:ext cx="9721080" cy="1143000"/>
          </a:xfrm>
        </p:spPr>
        <p:txBody>
          <a:bodyPr>
            <a:noAutofit/>
          </a:bodyPr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table</a:t>
            </a:r>
            <a:r>
              <a:rPr lang="pt-BR" dirty="0"/>
              <a:t>&gt;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879" y="1787877"/>
            <a:ext cx="7798156" cy="447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85952"/>
      </p:ext>
    </p:extLst>
  </p:cSld>
  <p:clrMapOvr>
    <a:masterClrMapping/>
  </p:clrMapOvr>
  <p:transition>
    <p:blinds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39416" y="304939"/>
            <a:ext cx="9649072" cy="1143000"/>
          </a:xfrm>
        </p:spPr>
        <p:txBody>
          <a:bodyPr>
            <a:noAutofit/>
          </a:bodyPr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table</a:t>
            </a:r>
            <a:r>
              <a:rPr lang="pt-BR" dirty="0"/>
              <a:t>&gt;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483" y="1705702"/>
            <a:ext cx="5184576" cy="4819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560262"/>
      </p:ext>
    </p:extLst>
  </p:cSld>
  <p:clrMapOvr>
    <a:masterClrMapping/>
  </p:clrMapOvr>
  <p:transition>
    <p:blinds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39416" y="304939"/>
            <a:ext cx="9649072" cy="1143000"/>
          </a:xfrm>
        </p:spPr>
        <p:txBody>
          <a:bodyPr>
            <a:noAutofit/>
          </a:bodyPr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table</a:t>
            </a:r>
            <a:r>
              <a:rPr lang="pt-BR" dirty="0"/>
              <a:t>&gt;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6914" y="1628801"/>
            <a:ext cx="7127479" cy="483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515212"/>
      </p:ext>
    </p:extLst>
  </p:cSld>
  <p:clrMapOvr>
    <a:masterClrMapping/>
  </p:clrMapOvr>
  <p:transition>
    <p:blinds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7408" y="304939"/>
            <a:ext cx="9721080" cy="1143000"/>
          </a:xfrm>
        </p:spPr>
        <p:txBody>
          <a:bodyPr>
            <a:noAutofit/>
          </a:bodyPr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table</a:t>
            </a:r>
            <a:r>
              <a:rPr lang="pt-BR" dirty="0"/>
              <a:t>&gt;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1916832"/>
            <a:ext cx="5737116" cy="472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69325"/>
      </p:ext>
    </p:extLst>
  </p:cSld>
  <p:clrMapOvr>
    <a:masterClrMapping/>
  </p:clrMapOvr>
  <p:transition>
    <p:blinds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39416" y="304939"/>
            <a:ext cx="9649072" cy="1143000"/>
          </a:xfrm>
        </p:spPr>
        <p:txBody>
          <a:bodyPr>
            <a:noAutofit/>
          </a:bodyPr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table</a:t>
            </a:r>
            <a:r>
              <a:rPr lang="pt-BR" dirty="0"/>
              <a:t>&gt;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5720" y="1719704"/>
            <a:ext cx="5057685" cy="494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539495"/>
      </p:ext>
    </p:extLst>
  </p:cSld>
  <p:clrMapOvr>
    <a:masterClrMapping/>
  </p:clrMapOvr>
  <p:transition>
    <p:blinds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767408" y="304939"/>
            <a:ext cx="9721080" cy="1143000"/>
          </a:xfrm>
        </p:spPr>
        <p:txBody>
          <a:bodyPr>
            <a:noAutofit/>
          </a:bodyPr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table</a:t>
            </a:r>
            <a:r>
              <a:rPr lang="pt-BR" dirty="0"/>
              <a:t>&gt;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782886"/>
            <a:ext cx="5523840" cy="488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567625"/>
      </p:ext>
    </p:extLst>
  </p:cSld>
  <p:clrMapOvr>
    <a:masterClrMapping/>
  </p:clrMapOvr>
  <p:transition>
    <p:blinds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816864" y="304939"/>
            <a:ext cx="9671624" cy="1143000"/>
          </a:xfrm>
        </p:spPr>
        <p:txBody>
          <a:bodyPr>
            <a:noAutofit/>
          </a:bodyPr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col</a:t>
            </a:r>
            <a:r>
              <a:rPr lang="pt-BR" dirty="0"/>
              <a:t>&gt; e &lt;</a:t>
            </a:r>
            <a:r>
              <a:rPr lang="pt-BR" dirty="0" err="1"/>
              <a:t>colgroup</a:t>
            </a:r>
            <a:r>
              <a:rPr lang="pt-BR" dirty="0"/>
              <a:t>&gt;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pt-BR" sz="2000" dirty="0"/>
              <a:t>A </a:t>
            </a:r>
            <a:r>
              <a:rPr lang="pt-BR" sz="2000" dirty="0" err="1"/>
              <a:t>tag</a:t>
            </a:r>
            <a:r>
              <a:rPr lang="pt-BR" sz="2000" dirty="0"/>
              <a:t> </a:t>
            </a:r>
            <a:r>
              <a:rPr lang="pt-BR" sz="2000" b="1" dirty="0"/>
              <a:t>&lt;</a:t>
            </a:r>
            <a:r>
              <a:rPr lang="pt-BR" sz="2000" b="1" dirty="0" err="1"/>
              <a:t>colgroup</a:t>
            </a:r>
            <a:r>
              <a:rPr lang="pt-BR" sz="2000" b="1" dirty="0"/>
              <a:t>&gt; </a:t>
            </a:r>
            <a:r>
              <a:rPr lang="pt-BR" sz="2000" dirty="0"/>
              <a:t>especifica um grupo de uma ou mais colunas de uma tabela para formatação. A </a:t>
            </a:r>
            <a:r>
              <a:rPr lang="pt-BR" sz="2000" dirty="0" err="1"/>
              <a:t>tag</a:t>
            </a:r>
            <a:r>
              <a:rPr lang="pt-BR" sz="2000" dirty="0"/>
              <a:t> </a:t>
            </a:r>
            <a:r>
              <a:rPr lang="pt-BR" sz="2000" b="1" dirty="0"/>
              <a:t>&lt;</a:t>
            </a:r>
            <a:r>
              <a:rPr lang="pt-BR" sz="2000" b="1" dirty="0" err="1"/>
              <a:t>colgroup</a:t>
            </a:r>
            <a:r>
              <a:rPr lang="pt-BR" sz="2000" b="1" dirty="0"/>
              <a:t>&gt; </a:t>
            </a:r>
            <a:r>
              <a:rPr lang="pt-BR" sz="2000" dirty="0"/>
              <a:t>é útil para aplicação de estilos de colunas inteiras, em vez de repetir os estilos para cada célula, para cada linha.</a:t>
            </a:r>
          </a:p>
          <a:p>
            <a:pPr marL="109728" indent="0" algn="just">
              <a:buNone/>
            </a:pPr>
            <a:r>
              <a:rPr lang="pt-BR" sz="2000" dirty="0"/>
              <a:t>A </a:t>
            </a:r>
            <a:r>
              <a:rPr lang="pt-BR" sz="2000" dirty="0" err="1"/>
              <a:t>tag</a:t>
            </a:r>
            <a:r>
              <a:rPr lang="pt-BR" sz="2000" dirty="0"/>
              <a:t> </a:t>
            </a:r>
            <a:r>
              <a:rPr lang="pt-BR" sz="2000" b="1" dirty="0"/>
              <a:t>&lt;</a:t>
            </a:r>
            <a:r>
              <a:rPr lang="pt-BR" sz="2000" b="1" dirty="0" err="1"/>
              <a:t>col</a:t>
            </a:r>
            <a:r>
              <a:rPr lang="pt-BR" sz="2000" b="1" dirty="0"/>
              <a:t>&gt; </a:t>
            </a:r>
            <a:r>
              <a:rPr lang="pt-BR" sz="2000" dirty="0"/>
              <a:t>especifica as propriedades da coluna para cada coluna dentro de um </a:t>
            </a:r>
            <a:r>
              <a:rPr lang="pt-BR" sz="2000" b="1" dirty="0"/>
              <a:t>&lt;</a:t>
            </a:r>
            <a:r>
              <a:rPr lang="pt-BR" sz="2000" b="1" dirty="0" err="1"/>
              <a:t>colgroup</a:t>
            </a:r>
            <a:r>
              <a:rPr lang="pt-BR" sz="2000" b="1" dirty="0"/>
              <a:t>&gt;.</a:t>
            </a:r>
            <a:r>
              <a:rPr lang="pt-BR" sz="2000" dirty="0"/>
              <a:t> </a:t>
            </a:r>
          </a:p>
          <a:p>
            <a:pPr marL="109728" indent="0" algn="just">
              <a:buNone/>
            </a:pPr>
            <a:endParaRPr lang="pt-BR" sz="2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3424" y="3501008"/>
            <a:ext cx="5528881" cy="32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43203"/>
      </p:ext>
    </p:extLst>
  </p:cSld>
  <p:clrMapOvr>
    <a:masterClrMapping/>
  </p:clrMapOvr>
  <p:transition>
    <p:blinds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F98B8-724C-36B3-FBCE-B257B05D1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a typeface="Calibri"/>
                <a:cs typeface="MV Boli"/>
              </a:rPr>
              <a:t>HTML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8D2DE8-FE9E-B4A3-D0E4-0BD79984F9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ACB13E9-7920-6593-A77C-D485147EA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60C07A2-92FC-CF6E-1E44-2B16AC9881F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 dirty="0">
                <a:latin typeface="Calibri"/>
                <a:ea typeface="Roboto"/>
                <a:cs typeface="Calibri"/>
              </a:rPr>
              <a:t>Imagine a carcaça de uma carro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E7E6D2C-6B81-EE19-7094-15FB30053C8A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580323" y="3730600"/>
            <a:ext cx="4881163" cy="72714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pt-BR" dirty="0">
                <a:latin typeface="Roboto"/>
                <a:ea typeface="Roboto"/>
                <a:cs typeface="Roboto"/>
              </a:rPr>
              <a:t>O HTML é como o esqueleto do carro. </a:t>
            </a:r>
            <a:endParaRPr lang="pt-BR" dirty="0"/>
          </a:p>
          <a:p>
            <a:pPr algn="l"/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C1A2170-5A7E-4237-A2E9-B3CB7C5D6EC7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4095DD5-2548-7DB5-6928-C563AC2A629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E8B73F4-E44C-67C9-264E-DA76F769A3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6" name="Imagem 15" descr="Diagrama, Desenho técnico&#10;&#10;Descrição gerada automaticamente">
            <a:extLst>
              <a:ext uri="{FF2B5EF4-FFF2-40B4-BE49-F238E27FC236}">
                <a16:creationId xmlns:a16="http://schemas.microsoft.com/office/drawing/2014/main" id="{5945AF1B-BD2C-D370-3E0D-4A398A497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02878" y="2462212"/>
            <a:ext cx="5222422" cy="2573111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3086AA4-DDF5-B498-1098-E26B92295572}"/>
              </a:ext>
            </a:extLst>
          </p:cNvPr>
          <p:cNvSpPr txBox="1"/>
          <p:nvPr/>
        </p:nvSpPr>
        <p:spPr>
          <a:xfrm>
            <a:off x="5981700" y="6464074"/>
            <a:ext cx="5943600" cy="31750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/>
          <a:p>
            <a:pPr algn="r"/>
            <a:r>
              <a:rPr lang="en-US" sz="1600" dirty="0" err="1"/>
              <a:t>ThePhoto</a:t>
            </a:r>
            <a:r>
              <a:rPr lang="en-US" sz="1600" dirty="0"/>
              <a:t> de </a:t>
            </a:r>
            <a:r>
              <a:rPr lang="en-US" sz="1600" dirty="0" err="1"/>
              <a:t>PhotoAuthor</a:t>
            </a:r>
            <a:r>
              <a:rPr lang="en-US" sz="1600" dirty="0"/>
              <a:t> </a:t>
            </a:r>
            <a:r>
              <a:rPr lang="en-US" sz="1600" dirty="0" err="1"/>
              <a:t>está</a:t>
            </a:r>
            <a:r>
              <a:rPr lang="en-US" sz="1600" dirty="0"/>
              <a:t> </a:t>
            </a:r>
            <a:r>
              <a:rPr lang="en-US" sz="1600" dirty="0" err="1"/>
              <a:t>licenciada</a:t>
            </a:r>
            <a:r>
              <a:rPr lang="en-US" sz="1600" dirty="0"/>
              <a:t> sob CCYYSA.</a:t>
            </a:r>
          </a:p>
        </p:txBody>
      </p:sp>
    </p:spTree>
    <p:extLst>
      <p:ext uri="{BB962C8B-B14F-4D97-AF65-F5344CB8AC3E}">
        <p14:creationId xmlns:p14="http://schemas.microsoft.com/office/powerpoint/2010/main" val="25174514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Formulários</a:t>
            </a:r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700809"/>
            <a:ext cx="10535720" cy="474198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Um formulário é um componente de uma página web que possui controles, como campos de texto, botões, caixas de seleção ou de combinação, listas etc., para permitir a interação do usuário com o site.</a:t>
            </a:r>
            <a:r>
              <a:rPr lang="pt-BR" sz="2400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417647469"/>
      </p:ext>
    </p:extLst>
  </p:cSld>
  <p:clrMapOvr>
    <a:masterClrMapping/>
  </p:clrMapOvr>
  <p:transition>
    <p:blinds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Criação de Formulários</a:t>
            </a:r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700809"/>
            <a:ext cx="10871200" cy="474198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Os formulários podem ser criados por meio do elemento &lt;</a:t>
            </a:r>
            <a:r>
              <a:rPr lang="pt-BR" sz="2400" dirty="0" err="1"/>
              <a:t>form</a:t>
            </a:r>
            <a:r>
              <a:rPr lang="pt-BR" sz="2400" dirty="0"/>
              <a:t>&gt;. No interior desse elemento pode ser utilizado um conjunto de outros elementos para gerar os controles (legendas, campos, botões e agrupamentos) do formulário. O elementos para criar os controles do formulário são &lt;input&gt;, &lt;</a:t>
            </a:r>
            <a:r>
              <a:rPr lang="pt-BR" sz="2400" dirty="0" err="1"/>
              <a:t>textarea</a:t>
            </a:r>
            <a:r>
              <a:rPr lang="pt-BR" sz="2400" dirty="0"/>
              <a:t>&gt;, &lt;</a:t>
            </a:r>
            <a:r>
              <a:rPr lang="pt-BR" sz="2400" dirty="0" err="1"/>
              <a:t>legend</a:t>
            </a:r>
            <a:r>
              <a:rPr lang="pt-BR" sz="2400" dirty="0"/>
              <a:t>&gt;, &lt;</a:t>
            </a:r>
            <a:r>
              <a:rPr lang="pt-BR" sz="2400" dirty="0" err="1"/>
              <a:t>label</a:t>
            </a:r>
            <a:r>
              <a:rPr lang="pt-BR" sz="2400" dirty="0"/>
              <a:t>&gt;, &lt;</a:t>
            </a:r>
            <a:r>
              <a:rPr lang="pt-BR" sz="2400" dirty="0" err="1"/>
              <a:t>fieldset</a:t>
            </a:r>
            <a:r>
              <a:rPr lang="pt-BR" sz="2400" dirty="0"/>
              <a:t>&gt;, &lt;</a:t>
            </a:r>
            <a:r>
              <a:rPr lang="pt-BR" sz="2400" dirty="0" err="1"/>
              <a:t>datalist</a:t>
            </a:r>
            <a:r>
              <a:rPr lang="pt-BR" sz="2400" dirty="0"/>
              <a:t>&gt;, &lt;</a:t>
            </a:r>
            <a:r>
              <a:rPr lang="pt-BR" sz="2400" dirty="0" err="1"/>
              <a:t>keygen</a:t>
            </a:r>
            <a:r>
              <a:rPr lang="pt-BR" sz="2400" dirty="0"/>
              <a:t>&gt;, &lt;output&gt;, &lt;</a:t>
            </a:r>
            <a:r>
              <a:rPr lang="pt-BR" sz="2400" dirty="0" err="1"/>
              <a:t>select</a:t>
            </a:r>
            <a:r>
              <a:rPr lang="pt-BR" sz="2400" dirty="0"/>
              <a:t>&gt;, &lt;</a:t>
            </a:r>
            <a:r>
              <a:rPr lang="pt-BR" sz="2400" dirty="0" err="1"/>
              <a:t>option</a:t>
            </a:r>
            <a:r>
              <a:rPr lang="pt-BR" sz="2400" dirty="0"/>
              <a:t>&gt; e &lt;</a:t>
            </a:r>
            <a:r>
              <a:rPr lang="pt-BR" sz="2400" dirty="0" err="1"/>
              <a:t>optiongroup</a:t>
            </a:r>
            <a:r>
              <a:rPr lang="pt-BR" sz="2400" dirty="0"/>
              <a:t>&gt;.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94280869"/>
      </p:ext>
    </p:extLst>
  </p:cSld>
  <p:clrMapOvr>
    <a:masterClrMapping/>
  </p:clrMapOvr>
  <p:transition>
    <p:blinds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</a:t>
            </a:r>
            <a:r>
              <a:rPr lang="pt-BR" dirty="0" err="1"/>
              <a:t>form</a:t>
            </a:r>
            <a:r>
              <a:rPr lang="pt-BR" dirty="0"/>
              <a:t>&gt;</a:t>
            </a:r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983432" y="1772817"/>
            <a:ext cx="10704632" cy="466998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Todo formulário começa com o elemento &lt;</a:t>
            </a:r>
            <a:r>
              <a:rPr lang="pt-BR" sz="2400" dirty="0" err="1"/>
              <a:t>form</a:t>
            </a:r>
            <a:r>
              <a:rPr lang="pt-BR" sz="2400" dirty="0"/>
              <a:t>&gt;. Em seu interior, são colocados os campos, na maioria das vezes representados pelo elemento &lt;input&gt; que, se não tiver atributos, por padrão, exibe na tela um campo de texto. Para identificar um controle, como, por exemplo, um campo texto criado pelo elemento &lt;input&gt;, utiliza-se o elemento &lt;</a:t>
            </a:r>
            <a:r>
              <a:rPr lang="pt-BR" sz="2400" dirty="0" err="1"/>
              <a:t>label</a:t>
            </a:r>
            <a:r>
              <a:rPr lang="pt-BR" sz="2400" dirty="0"/>
              <a:t>&gt;.</a:t>
            </a:r>
          </a:p>
          <a:p>
            <a:pPr marL="0" indent="0" algn="just">
              <a:buNone/>
            </a:pPr>
            <a:r>
              <a:rPr lang="pt-BR" sz="2400" dirty="0"/>
              <a:t>Cada parte de um formulário é considerado um parágrafo, e é normalmente separado do resto do formulário por meio do elemento &lt;p&gt;.</a:t>
            </a:r>
          </a:p>
        </p:txBody>
      </p:sp>
    </p:spTree>
    <p:extLst>
      <p:ext uri="{BB962C8B-B14F-4D97-AF65-F5344CB8AC3E}">
        <p14:creationId xmlns:p14="http://schemas.microsoft.com/office/powerpoint/2010/main" val="3472255789"/>
      </p:ext>
    </p:extLst>
  </p:cSld>
  <p:clrMapOvr>
    <a:masterClrMapping/>
  </p:clrMapOvr>
  <p:transition>
    <p:blinds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&lt;</a:t>
            </a:r>
            <a:r>
              <a:rPr lang="pt-BR" dirty="0" err="1"/>
              <a:t>form</a:t>
            </a:r>
            <a:r>
              <a:rPr lang="pt-BR" dirty="0"/>
              <a:t>&gt; - Exemplo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27" y="1629657"/>
            <a:ext cx="8632969" cy="395958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28" y="5558754"/>
            <a:ext cx="3735326" cy="118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03905"/>
      </p:ext>
    </p:extLst>
  </p:cSld>
  <p:clrMapOvr>
    <a:masterClrMapping/>
  </p:clrMapOvr>
  <p:transition>
    <p:blinds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dirty="0" err="1"/>
              <a:t>tag</a:t>
            </a:r>
            <a:r>
              <a:rPr lang="pt-BR" dirty="0"/>
              <a:t> &lt;input&gt;</a:t>
            </a:r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911424" y="1628801"/>
            <a:ext cx="10585176" cy="481399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O elemento &lt;input&gt; gera um campo em que o usuário pode selecionar ou entrar com dados de várias maneiras. O que define como será a entrada é o atributo </a:t>
            </a:r>
            <a:r>
              <a:rPr lang="pt-BR" sz="2400" dirty="0" err="1"/>
              <a:t>type</a:t>
            </a:r>
            <a:r>
              <a:rPr lang="pt-BR" sz="2400" dirty="0"/>
              <a:t>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960" y="3284984"/>
            <a:ext cx="5007883" cy="3175027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3036" y="4196787"/>
            <a:ext cx="3544565" cy="117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2430"/>
      </p:ext>
    </p:extLst>
  </p:cSld>
  <p:clrMapOvr>
    <a:masterClrMapping/>
  </p:clrMapOvr>
  <p:transition>
    <p:blinds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Campo do tipo telefone</a:t>
            </a:r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56793"/>
            <a:ext cx="10319696" cy="488600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Para definir um campo de entrada de telefone, é necessário que o elemento &lt;input&gt; possua o atributo </a:t>
            </a:r>
            <a:r>
              <a:rPr lang="pt-BR" sz="2400" dirty="0" err="1"/>
              <a:t>type</a:t>
            </a:r>
            <a:r>
              <a:rPr lang="pt-BR" sz="2400" dirty="0"/>
              <a:t> com valor “</a:t>
            </a:r>
            <a:r>
              <a:rPr lang="pt-BR" sz="2400" dirty="0" err="1"/>
              <a:t>tel</a:t>
            </a:r>
            <a:r>
              <a:rPr lang="pt-BR" sz="2400" dirty="0"/>
              <a:t>”.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48" y="5887263"/>
            <a:ext cx="4292842" cy="78209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005" y="3533481"/>
            <a:ext cx="6501682" cy="20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127070"/>
      </p:ext>
    </p:extLst>
  </p:cSld>
  <p:clrMapOvr>
    <a:masterClrMapping/>
  </p:clrMapOvr>
  <p:transition>
    <p:blinds/>
  </p:transition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 do tipo </a:t>
            </a:r>
            <a:r>
              <a:rPr lang="pt-BR" dirty="0" err="1"/>
              <a:t>email</a:t>
            </a:r>
            <a:endParaRPr lang="pt-BR" dirty="0"/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1"/>
            <a:ext cx="11039776" cy="4165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Para definir um campo de entrada de </a:t>
            </a:r>
            <a:r>
              <a:rPr lang="pt-BR" sz="2400" dirty="0" err="1"/>
              <a:t>email</a:t>
            </a:r>
            <a:r>
              <a:rPr lang="pt-BR" sz="2400" dirty="0"/>
              <a:t>, é necessário que o elemento &lt;input&gt; possua o atributo </a:t>
            </a:r>
            <a:r>
              <a:rPr lang="pt-BR" sz="2400" dirty="0" err="1"/>
              <a:t>type</a:t>
            </a:r>
            <a:r>
              <a:rPr lang="pt-BR" sz="2400" dirty="0"/>
              <a:t> com valor “</a:t>
            </a:r>
            <a:r>
              <a:rPr lang="pt-BR" sz="2400" dirty="0" err="1"/>
              <a:t>email</a:t>
            </a:r>
            <a:r>
              <a:rPr lang="pt-BR" sz="2400" dirty="0"/>
              <a:t>”.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302" y="3124209"/>
            <a:ext cx="4571338" cy="152892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696" y="2366433"/>
            <a:ext cx="5398835" cy="298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094535"/>
      </p:ext>
    </p:extLst>
  </p:cSld>
  <p:clrMapOvr>
    <a:masterClrMapping/>
  </p:clrMapOvr>
  <p:transition>
    <p:blinds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 do tipo </a:t>
            </a:r>
            <a:r>
              <a:rPr lang="pt-BR" dirty="0" err="1"/>
              <a:t>url</a:t>
            </a:r>
            <a:endParaRPr lang="pt-BR" dirty="0"/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1"/>
            <a:ext cx="10679736" cy="4165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Para definir um campo de entrada de endereço web, é necessário que o elemento &lt;input&gt; possua o atributo </a:t>
            </a:r>
            <a:r>
              <a:rPr lang="pt-BR" sz="2400" dirty="0" err="1"/>
              <a:t>type</a:t>
            </a:r>
            <a:r>
              <a:rPr lang="pt-BR" sz="2400" dirty="0"/>
              <a:t> com valor “</a:t>
            </a:r>
            <a:r>
              <a:rPr lang="pt-BR" sz="2400" dirty="0" err="1"/>
              <a:t>url</a:t>
            </a:r>
            <a:r>
              <a:rPr lang="pt-BR" sz="2400" dirty="0"/>
              <a:t>”.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070" y="4032429"/>
            <a:ext cx="3723513" cy="150080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3216103"/>
            <a:ext cx="5415373" cy="26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28969"/>
      </p:ext>
    </p:extLst>
  </p:cSld>
  <p:clrMapOvr>
    <a:masterClrMapping/>
  </p:clrMapOvr>
  <p:transition>
    <p:blinds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 do tipo </a:t>
            </a:r>
            <a:r>
              <a:rPr lang="pt-BR" dirty="0" err="1"/>
              <a:t>number</a:t>
            </a:r>
            <a:endParaRPr lang="pt-BR" dirty="0"/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1"/>
            <a:ext cx="10607728" cy="4165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O campo “</a:t>
            </a:r>
            <a:r>
              <a:rPr lang="pt-BR" sz="2400" dirty="0" err="1"/>
              <a:t>number</a:t>
            </a:r>
            <a:r>
              <a:rPr lang="pt-BR" sz="2400" dirty="0"/>
              <a:t>” é utilizado nos elementos &lt;input&gt; para entrada de valores numéricos. É possível definir restrições de entrada para esse tipo de campo.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304" y="3183257"/>
            <a:ext cx="1720803" cy="109631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2432" y="3183257"/>
            <a:ext cx="6119956" cy="260664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731" y="4797152"/>
            <a:ext cx="4178893" cy="161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82197"/>
      </p:ext>
    </p:extLst>
  </p:cSld>
  <p:clrMapOvr>
    <a:masterClrMapping/>
  </p:clrMapOvr>
  <p:transition>
    <p:blinds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 do tipo range</a:t>
            </a:r>
          </a:p>
        </p:txBody>
      </p:sp>
      <p:sp>
        <p:nvSpPr>
          <p:cNvPr id="4099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07211"/>
            <a:ext cx="10535720" cy="416592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O tipo “range” é usado para campos de entrada que devem receber um valor numérico contido em uma faixa de valores numéricos.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008" y="3798472"/>
            <a:ext cx="3033559" cy="1216427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432" y="3008109"/>
            <a:ext cx="6862964" cy="279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80728"/>
      </p:ext>
    </p:extLst>
  </p:cSld>
  <p:clrMapOvr>
    <a:masterClrMapping/>
  </p:clrMapOvr>
  <p:transition>
    <p:blinds/>
  </p:transition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rif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2.1" id="{19F6FF4A-BFB8-D448-81DB-A8F1C71F8E46}" vid="{CDCDF023-17A4-CF46-89DD-D6386F64A917}"/>
    </a:ext>
  </a:extLst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127</Slides>
  <Notes>25</Notes>
  <HiddenSlides>0</HiddenSlide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slides</vt:lpstr>
      </vt:variant>
      <vt:variant>
        <vt:i4>127</vt:i4>
      </vt:variant>
    </vt:vector>
  </HeadingPairs>
  <TitlesOfParts>
    <vt:vector size="130" baseType="lpstr">
      <vt:lpstr>Personalizar design</vt:lpstr>
      <vt:lpstr>Tema do Office</vt:lpstr>
      <vt:lpstr>Drift</vt:lpstr>
      <vt:lpstr>Aula de Scripts</vt:lpstr>
      <vt:lpstr>Agenda</vt:lpstr>
      <vt:lpstr>Conhecendo o Professor</vt:lpstr>
      <vt:lpstr>Apresentação do PowerPoint</vt:lpstr>
      <vt:lpstr>Conhecendo os Alunos</vt:lpstr>
      <vt:lpstr>HTML, CSS e JS: Introdução</vt:lpstr>
      <vt:lpstr>Apresentação do PowerPoint</vt:lpstr>
      <vt:lpstr>HTML: O Esqueleto</vt:lpstr>
      <vt:lpstr>HTML</vt:lpstr>
      <vt:lpstr>CSS: Estilização</vt:lpstr>
      <vt:lpstr>CSS</vt:lpstr>
      <vt:lpstr>JS: Funcionalidade</vt:lpstr>
      <vt:lpstr>JS</vt:lpstr>
      <vt:lpstr>NODEJS</vt:lpstr>
      <vt:lpstr>NodeJS</vt:lpstr>
      <vt:lpstr>Conhecendo a Disciplina</vt:lpstr>
      <vt:lpstr>Como serei avaliado?</vt:lpstr>
      <vt:lpstr>HTML</vt:lpstr>
      <vt:lpstr>Visão geral do HTML 5</vt:lpstr>
      <vt:lpstr>Hypertexto</vt:lpstr>
      <vt:lpstr>O Criador</vt:lpstr>
      <vt:lpstr>O começo e a interoperabilidade</vt:lpstr>
      <vt:lpstr>Versões HTML</vt:lpstr>
      <vt:lpstr>WHAT Working Group</vt:lpstr>
      <vt:lpstr>O HTML5 e suas mudanças</vt:lpstr>
      <vt:lpstr>O que é o HTML5?</vt:lpstr>
      <vt:lpstr>O que é o HTML5?</vt:lpstr>
      <vt:lpstr>O desenvolvimento modular</vt:lpstr>
      <vt:lpstr>Estrutura básica, doctype e charsets</vt:lpstr>
      <vt:lpstr>Modelos de Conteúdo</vt:lpstr>
      <vt:lpstr>Modelos de Conteúdo</vt:lpstr>
      <vt:lpstr>Categorias</vt:lpstr>
      <vt:lpstr>Metadata content</vt:lpstr>
      <vt:lpstr>Flow content</vt:lpstr>
      <vt:lpstr>Flow content</vt:lpstr>
      <vt:lpstr>Flow content</vt:lpstr>
      <vt:lpstr>Flow content</vt:lpstr>
      <vt:lpstr>Sectioning content</vt:lpstr>
      <vt:lpstr>Heading content</vt:lpstr>
      <vt:lpstr>Phrasing content</vt:lpstr>
      <vt:lpstr>Phrasing content</vt:lpstr>
      <vt:lpstr>Phrasing content</vt:lpstr>
      <vt:lpstr>Embedded content</vt:lpstr>
      <vt:lpstr>Interactive content</vt:lpstr>
      <vt:lpstr>Um documento HTML simples</vt:lpstr>
      <vt:lpstr>A tag &lt;meta&gt;</vt:lpstr>
      <vt:lpstr>A tag &lt;meta&gt;</vt:lpstr>
      <vt:lpstr>A tag &lt;meta&gt;</vt:lpstr>
      <vt:lpstr>A tag &lt;meta&gt;</vt:lpstr>
      <vt:lpstr>A tag &lt;meta&gt;</vt:lpstr>
      <vt:lpstr>A tag &lt;meta&gt;</vt:lpstr>
      <vt:lpstr>A tag &lt;meta&gt;</vt:lpstr>
      <vt:lpstr>A tag &lt;meta&gt;</vt:lpstr>
      <vt:lpstr>HTML Cabeçalhos</vt:lpstr>
      <vt:lpstr>A tag &lt;p&gt;</vt:lpstr>
      <vt:lpstr>O atributo title</vt:lpstr>
      <vt:lpstr>A tag &lt;hgroup&gt;</vt:lpstr>
      <vt:lpstr>A tag &lt;section&gt;</vt:lpstr>
      <vt:lpstr>A tag &lt;div&gt;</vt:lpstr>
      <vt:lpstr>A tag &lt;br&gt;</vt:lpstr>
      <vt:lpstr>Tags de Formatação</vt:lpstr>
      <vt:lpstr>Tags de Formatação</vt:lpstr>
      <vt:lpstr>Tags de Formatação</vt:lpstr>
      <vt:lpstr>Links em HTML</vt:lpstr>
      <vt:lpstr>Links em HTML</vt:lpstr>
      <vt:lpstr>Imagens em HTML</vt:lpstr>
      <vt:lpstr>Os atributos src, width, heigth e alt</vt:lpstr>
      <vt:lpstr>A tag &lt;nav&gt;</vt:lpstr>
      <vt:lpstr>As tags &lt;article&gt;, &lt;aside&gt; e &lt;header&gt;</vt:lpstr>
      <vt:lpstr>As tags &lt;article&gt; e &lt;header&gt;</vt:lpstr>
      <vt:lpstr>A tag &lt;hr&gt;</vt:lpstr>
      <vt:lpstr>A tag &lt;address&gt;</vt:lpstr>
      <vt:lpstr>A tag &lt;footer&gt;</vt:lpstr>
      <vt:lpstr>As tags &lt;ul&gt;, &lt;ol&gt; e &lt;li&gt;</vt:lpstr>
      <vt:lpstr>O atributo start</vt:lpstr>
      <vt:lpstr>O atributo reversed</vt:lpstr>
      <vt:lpstr>As tags &lt;dl&gt;, &lt;dt&gt; e &lt;dd&gt;</vt:lpstr>
      <vt:lpstr>As tags &lt;audio&gt; e &lt;video&gt;</vt:lpstr>
      <vt:lpstr>Os atributos das tags &lt;audio&gt; e &lt;video&gt;</vt:lpstr>
      <vt:lpstr>O atributo da tag &lt;video&gt;</vt:lpstr>
      <vt:lpstr>A tag &lt;table&gt;</vt:lpstr>
      <vt:lpstr>A tag &lt;table&gt;</vt:lpstr>
      <vt:lpstr>A tag &lt;table&gt;</vt:lpstr>
      <vt:lpstr>A tag &lt;table&gt;</vt:lpstr>
      <vt:lpstr>A tag &lt;table&gt;</vt:lpstr>
      <vt:lpstr>A tag &lt;table&gt;</vt:lpstr>
      <vt:lpstr>A tag &lt;table&gt;</vt:lpstr>
      <vt:lpstr>A tag &lt;table&gt;</vt:lpstr>
      <vt:lpstr>A tag &lt;col&gt; e &lt;colgroup&gt;</vt:lpstr>
      <vt:lpstr>Formulários</vt:lpstr>
      <vt:lpstr>Criação de Formulários</vt:lpstr>
      <vt:lpstr>A tag &lt;form&gt;</vt:lpstr>
      <vt:lpstr>A tag&lt;form&gt; - Exemplo</vt:lpstr>
      <vt:lpstr>A tag &lt;input&gt;</vt:lpstr>
      <vt:lpstr>Campo do tipo telefone</vt:lpstr>
      <vt:lpstr>Campo do tipo email</vt:lpstr>
      <vt:lpstr>Campo do tipo url</vt:lpstr>
      <vt:lpstr>Campo do tipo number</vt:lpstr>
      <vt:lpstr>Campo do tipo range</vt:lpstr>
      <vt:lpstr>Campos para entrada de data e hora</vt:lpstr>
      <vt:lpstr>Campos para entrada de data e hora</vt:lpstr>
      <vt:lpstr>Campos para entrada de data e hora</vt:lpstr>
      <vt:lpstr>Campos para entrada de data e hora</vt:lpstr>
      <vt:lpstr>Campos para entrada de data e hora</vt:lpstr>
      <vt:lpstr>Validação de entrada de valores de data e hora</vt:lpstr>
      <vt:lpstr>Validação de entrada de valores de data e hora (cont.)</vt:lpstr>
      <vt:lpstr>Campo do tipo hidden</vt:lpstr>
      <vt:lpstr>Campo do tipo hidden (cont)</vt:lpstr>
      <vt:lpstr>Botões dos tipo image</vt:lpstr>
      <vt:lpstr>Botão do tipo radio</vt:lpstr>
      <vt:lpstr>Botão do tipo checkbox</vt:lpstr>
      <vt:lpstr>Campo do tipo search</vt:lpstr>
      <vt:lpstr> Campo do tipo color</vt:lpstr>
      <vt:lpstr> O elemento &lt;button&gt;</vt:lpstr>
      <vt:lpstr> O elemento &lt;button&gt; (cont)</vt:lpstr>
      <vt:lpstr> O elemento &lt;textarea&gt;</vt:lpstr>
      <vt:lpstr> O elemento &lt;datalist&gt;</vt:lpstr>
      <vt:lpstr> O elemento &lt;output&gt;</vt:lpstr>
      <vt:lpstr> O elemento &lt;select&gt;</vt:lpstr>
      <vt:lpstr> Os atributos da tag &lt;select&gt;</vt:lpstr>
      <vt:lpstr> Os atributos da tag &lt;select&gt;</vt:lpstr>
      <vt:lpstr> Os atributos da tag &lt;select&gt;</vt:lpstr>
      <vt:lpstr> Os atributos da tag &lt;select&gt;</vt:lpstr>
      <vt:lpstr> Outros atributos da tag &lt;form&gt;</vt:lpstr>
      <vt:lpstr> Outros atributos da tag &lt;form&gt;</vt:lpstr>
      <vt:lpstr> Outros atributos da tag &lt;form&gt;</vt:lpstr>
      <vt:lpstr>Feedback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revision>277</cp:revision>
  <dcterms:created xsi:type="dcterms:W3CDTF">2024-10-10T17:56:37Z</dcterms:created>
  <dcterms:modified xsi:type="dcterms:W3CDTF">2024-10-11T19:43:19Z</dcterms:modified>
</cp:coreProperties>
</file>